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a4fe74688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deb29b86c4b30"/>
  </p:sldMasterIdLst>
  <p:sldIdLst>
    <p:sldId xmlns:r="http://schemas.openxmlformats.org/officeDocument/2006/relationships" id="256" r:id="Rcf97539ae68a4cfe"/>
    <p:sldId xmlns:r="http://schemas.openxmlformats.org/officeDocument/2006/relationships" id="257" r:id="Rb973aed1486c435f"/>
    <p:sldId xmlns:r="http://schemas.openxmlformats.org/officeDocument/2006/relationships" id="258" r:id="R785238c105e34e8b"/>
    <p:sldId xmlns:r="http://schemas.openxmlformats.org/officeDocument/2006/relationships" id="259" r:id="Rca2b247d09be408c"/>
    <p:sldId xmlns:r="http://schemas.openxmlformats.org/officeDocument/2006/relationships" id="260" r:id="R98460f8392b44753"/>
    <p:sldId xmlns:r="http://schemas.openxmlformats.org/officeDocument/2006/relationships" id="261" r:id="Rbeba40f60f924d8c"/>
    <p:sldId xmlns:r="http://schemas.openxmlformats.org/officeDocument/2006/relationships" id="262" r:id="Rdcf99e1a042a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deb29b86c4b30" /><Relationship Type="http://schemas.openxmlformats.org/officeDocument/2006/relationships/slide" Target="/ppt/slides/slide1.xml" Id="Rcf97539ae68a4cfe" /><Relationship Type="http://schemas.openxmlformats.org/officeDocument/2006/relationships/slide" Target="/ppt/slides/slide2.xml" Id="Rb973aed1486c435f" /><Relationship Type="http://schemas.openxmlformats.org/officeDocument/2006/relationships/slide" Target="/ppt/slides/slide3.xml" Id="R785238c105e34e8b" /><Relationship Type="http://schemas.openxmlformats.org/officeDocument/2006/relationships/slide" Target="/ppt/slides/slide4.xml" Id="Rca2b247d09be408c" /><Relationship Type="http://schemas.openxmlformats.org/officeDocument/2006/relationships/slide" Target="/ppt/slides/slide5.xml" Id="R98460f8392b44753" /><Relationship Type="http://schemas.openxmlformats.org/officeDocument/2006/relationships/slide" Target="/ppt/slides/slide6.xml" Id="Rbeba40f60f924d8c" /><Relationship Type="http://schemas.openxmlformats.org/officeDocument/2006/relationships/slide" Target="/ppt/slides/slide7.xml" Id="Rdcf99e1a042a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e8553e670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4bd6e18134f09" /><Relationship Type="http://schemas.openxmlformats.org/officeDocument/2006/relationships/theme" Target="/ppt/slideMasters/theme/theme1.xml" Id="R0b1031eace77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4bd6e1813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18b520064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21a0a5530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fd4006cd0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e5a9acbe9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03b92197a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095421c39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63aae12ae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RISHAUG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WILLIAM RISHAUG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RISHAUG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RISHAUG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RISHAUG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