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59f402087d49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a7c7db0678417b"/>
  </p:sldMasterIdLst>
  <p:sldIdLst>
    <p:sldId xmlns:r="http://schemas.openxmlformats.org/officeDocument/2006/relationships" id="256" r:id="R2d4b47fd12774f26"/>
    <p:sldId xmlns:r="http://schemas.openxmlformats.org/officeDocument/2006/relationships" id="257" r:id="R1eb427a172ee4010"/>
    <p:sldId xmlns:r="http://schemas.openxmlformats.org/officeDocument/2006/relationships" id="258" r:id="R574182dfd6744396"/>
    <p:sldId xmlns:r="http://schemas.openxmlformats.org/officeDocument/2006/relationships" id="259" r:id="R7c14b971a68c4a9d"/>
    <p:sldId xmlns:r="http://schemas.openxmlformats.org/officeDocument/2006/relationships" id="260" r:id="Rf8c16cc36a484473"/>
    <p:sldId xmlns:r="http://schemas.openxmlformats.org/officeDocument/2006/relationships" id="261" r:id="Rbf6bbab3803045f8"/>
    <p:sldId xmlns:r="http://schemas.openxmlformats.org/officeDocument/2006/relationships" id="262" r:id="R6d655caae14c43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a7c7db0678417b" /><Relationship Type="http://schemas.openxmlformats.org/officeDocument/2006/relationships/slide" Target="/ppt/slides/slide1.xml" Id="R2d4b47fd12774f26" /><Relationship Type="http://schemas.openxmlformats.org/officeDocument/2006/relationships/slide" Target="/ppt/slides/slide2.xml" Id="R1eb427a172ee4010" /><Relationship Type="http://schemas.openxmlformats.org/officeDocument/2006/relationships/slide" Target="/ppt/slides/slide3.xml" Id="R574182dfd6744396" /><Relationship Type="http://schemas.openxmlformats.org/officeDocument/2006/relationships/slide" Target="/ppt/slides/slide4.xml" Id="R7c14b971a68c4a9d" /><Relationship Type="http://schemas.openxmlformats.org/officeDocument/2006/relationships/slide" Target="/ppt/slides/slide5.xml" Id="Rf8c16cc36a484473" /><Relationship Type="http://schemas.openxmlformats.org/officeDocument/2006/relationships/slide" Target="/ppt/slides/slide6.xml" Id="Rbf6bbab3803045f8" /><Relationship Type="http://schemas.openxmlformats.org/officeDocument/2006/relationships/slide" Target="/ppt/slides/slide7.xml" Id="R6d655caae14c43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8d9efea7f45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56bec09984aa6" /><Relationship Type="http://schemas.openxmlformats.org/officeDocument/2006/relationships/theme" Target="/ppt/slideMasters/theme/theme1.xml" Id="Rf7347b89380845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d56bec09984a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acf63bccc4b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fcf99a7b141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85a23ef4140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ceef25efa46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b186afeff46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26b29dcdc4d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6ed76c7ed4f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J.M INVEST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6 266 087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17 561 885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17 614 521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JARLE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LAPPEGARD GRO MOLDE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JARLE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v/Jarle Molde, Einemo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993 380 806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