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726fae8da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a9ee2c36849af"/>
  </p:sldMasterIdLst>
  <p:sldIdLst>
    <p:sldId xmlns:r="http://schemas.openxmlformats.org/officeDocument/2006/relationships" id="256" r:id="R524fcf997a534e06"/>
    <p:sldId xmlns:r="http://schemas.openxmlformats.org/officeDocument/2006/relationships" id="257" r:id="R29d96e79e3434f8b"/>
    <p:sldId xmlns:r="http://schemas.openxmlformats.org/officeDocument/2006/relationships" id="258" r:id="R6b58c19e4569416a"/>
    <p:sldId xmlns:r="http://schemas.openxmlformats.org/officeDocument/2006/relationships" id="259" r:id="Rda5a475f9a7b4dfe"/>
    <p:sldId xmlns:r="http://schemas.openxmlformats.org/officeDocument/2006/relationships" id="260" r:id="Rc236cc2c5d1647eb"/>
    <p:sldId xmlns:r="http://schemas.openxmlformats.org/officeDocument/2006/relationships" id="261" r:id="R45b1cc2f6fb542f9"/>
    <p:sldId xmlns:r="http://schemas.openxmlformats.org/officeDocument/2006/relationships" id="262" r:id="R9c99da6585dd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a9ee2c36849af" /><Relationship Type="http://schemas.openxmlformats.org/officeDocument/2006/relationships/slide" Target="/ppt/slides/slide1.xml" Id="R524fcf997a534e06" /><Relationship Type="http://schemas.openxmlformats.org/officeDocument/2006/relationships/slide" Target="/ppt/slides/slide2.xml" Id="R29d96e79e3434f8b" /><Relationship Type="http://schemas.openxmlformats.org/officeDocument/2006/relationships/slide" Target="/ppt/slides/slide3.xml" Id="R6b58c19e4569416a" /><Relationship Type="http://schemas.openxmlformats.org/officeDocument/2006/relationships/slide" Target="/ppt/slides/slide4.xml" Id="Rda5a475f9a7b4dfe" /><Relationship Type="http://schemas.openxmlformats.org/officeDocument/2006/relationships/slide" Target="/ppt/slides/slide5.xml" Id="Rc236cc2c5d1647eb" /><Relationship Type="http://schemas.openxmlformats.org/officeDocument/2006/relationships/slide" Target="/ppt/slides/slide6.xml" Id="R45b1cc2f6fb542f9" /><Relationship Type="http://schemas.openxmlformats.org/officeDocument/2006/relationships/slide" Target="/ppt/slides/slide7.xml" Id="R9c99da6585dd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294f4830a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c0ad8c0894fe5" /><Relationship Type="http://schemas.openxmlformats.org/officeDocument/2006/relationships/theme" Target="/ppt/slideMasters/theme/theme1.xml" Id="Rdf106d77372b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c0ad8c089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a398eb20a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cd9e538c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20d3549fd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dbc3a90f40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29aa1346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8c4745ee7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b3a6895b6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METRO TRAFIKKSKOLE GRORUDDALEN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METRO TRAFIKKSKOLE GRORUDDALEN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11 625 994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4 061 258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ANDERS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PIROTEE SADIQ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JOHNNY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METRO TRAFIKKSKOLE GRORUDDALEN AS</a:t>
            </a:r>
          </a:p>
        </p:txBody>
      </p:sp>
    </p:spTree>
  </p:cSld>
  <p:clrMapOvr>
    <a:masterClrMapping xmlns:a="http://schemas.openxmlformats.org/drawingml/2006/main"/>
  </p:clrMapOvr>
</p:sld>
</file>