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a4c3801ab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7ae13a3ed49fe"/>
  </p:sldMasterIdLst>
  <p:sldIdLst>
    <p:sldId xmlns:r="http://schemas.openxmlformats.org/officeDocument/2006/relationships" id="256" r:id="R09f32a75bde04fc3"/>
    <p:sldId xmlns:r="http://schemas.openxmlformats.org/officeDocument/2006/relationships" id="257" r:id="R4ddab437fa8e413d"/>
    <p:sldId xmlns:r="http://schemas.openxmlformats.org/officeDocument/2006/relationships" id="258" r:id="R7fa3c7a1f1a74ae0"/>
    <p:sldId xmlns:r="http://schemas.openxmlformats.org/officeDocument/2006/relationships" id="259" r:id="Rc8fb7cad8fe84e60"/>
    <p:sldId xmlns:r="http://schemas.openxmlformats.org/officeDocument/2006/relationships" id="260" r:id="R73d851aa2e8947b2"/>
    <p:sldId xmlns:r="http://schemas.openxmlformats.org/officeDocument/2006/relationships" id="261" r:id="R0c4ea8a2737b4cac"/>
    <p:sldId xmlns:r="http://schemas.openxmlformats.org/officeDocument/2006/relationships" id="262" r:id="Rfbab2fea625d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7ae13a3ed49fe" /><Relationship Type="http://schemas.openxmlformats.org/officeDocument/2006/relationships/slide" Target="/ppt/slides/slide1.xml" Id="R09f32a75bde04fc3" /><Relationship Type="http://schemas.openxmlformats.org/officeDocument/2006/relationships/slide" Target="/ppt/slides/slide2.xml" Id="R4ddab437fa8e413d" /><Relationship Type="http://schemas.openxmlformats.org/officeDocument/2006/relationships/slide" Target="/ppt/slides/slide3.xml" Id="R7fa3c7a1f1a74ae0" /><Relationship Type="http://schemas.openxmlformats.org/officeDocument/2006/relationships/slide" Target="/ppt/slides/slide4.xml" Id="Rc8fb7cad8fe84e60" /><Relationship Type="http://schemas.openxmlformats.org/officeDocument/2006/relationships/slide" Target="/ppt/slides/slide5.xml" Id="R73d851aa2e8947b2" /><Relationship Type="http://schemas.openxmlformats.org/officeDocument/2006/relationships/slide" Target="/ppt/slides/slide6.xml" Id="R0c4ea8a2737b4cac" /><Relationship Type="http://schemas.openxmlformats.org/officeDocument/2006/relationships/slide" Target="/ppt/slides/slide7.xml" Id="Rfbab2fea625d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3c65d7d55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0b0c7170f40c8" /><Relationship Type="http://schemas.openxmlformats.org/officeDocument/2006/relationships/theme" Target="/ppt/slideMasters/theme/theme1.xml" Id="R39ff03b3dd97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b0b0c7170f40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da7aa6a5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15b1c3e56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9f309fef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1255c82b8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a0279f42f49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6d318c9c741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2e868872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