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20b849762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34bd38ad34e52"/>
  </p:sldMasterIdLst>
  <p:sldIdLst>
    <p:sldId xmlns:r="http://schemas.openxmlformats.org/officeDocument/2006/relationships" id="256" r:id="R3bee7e3c18244dcc"/>
    <p:sldId xmlns:r="http://schemas.openxmlformats.org/officeDocument/2006/relationships" id="257" r:id="R921f0a8bdf5c40dd"/>
    <p:sldId xmlns:r="http://schemas.openxmlformats.org/officeDocument/2006/relationships" id="258" r:id="Raab393948d734e1f"/>
    <p:sldId xmlns:r="http://schemas.openxmlformats.org/officeDocument/2006/relationships" id="259" r:id="R5f3ecf8eff894373"/>
    <p:sldId xmlns:r="http://schemas.openxmlformats.org/officeDocument/2006/relationships" id="260" r:id="R946b5e4aefd34ff6"/>
    <p:sldId xmlns:r="http://schemas.openxmlformats.org/officeDocument/2006/relationships" id="261" r:id="Rce33df91e22c4e99"/>
    <p:sldId xmlns:r="http://schemas.openxmlformats.org/officeDocument/2006/relationships" id="262" r:id="R0342bca49692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34bd38ad34e52" /><Relationship Type="http://schemas.openxmlformats.org/officeDocument/2006/relationships/slide" Target="/ppt/slides/slide1.xml" Id="R3bee7e3c18244dcc" /><Relationship Type="http://schemas.openxmlformats.org/officeDocument/2006/relationships/slide" Target="/ppt/slides/slide2.xml" Id="R921f0a8bdf5c40dd" /><Relationship Type="http://schemas.openxmlformats.org/officeDocument/2006/relationships/slide" Target="/ppt/slides/slide3.xml" Id="Raab393948d734e1f" /><Relationship Type="http://schemas.openxmlformats.org/officeDocument/2006/relationships/slide" Target="/ppt/slides/slide4.xml" Id="R5f3ecf8eff894373" /><Relationship Type="http://schemas.openxmlformats.org/officeDocument/2006/relationships/slide" Target="/ppt/slides/slide5.xml" Id="R946b5e4aefd34ff6" /><Relationship Type="http://schemas.openxmlformats.org/officeDocument/2006/relationships/slide" Target="/ppt/slides/slide6.xml" Id="Rce33df91e22c4e99" /><Relationship Type="http://schemas.openxmlformats.org/officeDocument/2006/relationships/slide" Target="/ppt/slides/slide7.xml" Id="R0342bca49692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de6f51266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38e4a5c54ef6" /><Relationship Type="http://schemas.openxmlformats.org/officeDocument/2006/relationships/theme" Target="/ppt/slideMasters/theme/theme1.xml" Id="Ref93134b2a28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c38e4a5c5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57ccc35d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e4fcb01a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1f3ddd6c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5b4b3f6b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b526e1f80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b9629fa2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7d75a462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