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002af942fa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4db847fa34a0e"/>
  </p:sldMasterIdLst>
  <p:sldIdLst>
    <p:sldId xmlns:r="http://schemas.openxmlformats.org/officeDocument/2006/relationships" id="256" r:id="R66ae79b0e2d74b40"/>
    <p:sldId xmlns:r="http://schemas.openxmlformats.org/officeDocument/2006/relationships" id="257" r:id="Rd9261156fcf442dc"/>
    <p:sldId xmlns:r="http://schemas.openxmlformats.org/officeDocument/2006/relationships" id="258" r:id="R9619736632764c29"/>
    <p:sldId xmlns:r="http://schemas.openxmlformats.org/officeDocument/2006/relationships" id="259" r:id="R55845f2837fd4c9a"/>
    <p:sldId xmlns:r="http://schemas.openxmlformats.org/officeDocument/2006/relationships" id="260" r:id="Rc37d94bf61354ce8"/>
    <p:sldId xmlns:r="http://schemas.openxmlformats.org/officeDocument/2006/relationships" id="261" r:id="R8c69d48776f14be3"/>
    <p:sldId xmlns:r="http://schemas.openxmlformats.org/officeDocument/2006/relationships" id="262" r:id="Rb3623e20ac10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4db847fa34a0e" /><Relationship Type="http://schemas.openxmlformats.org/officeDocument/2006/relationships/slide" Target="/ppt/slides/slide1.xml" Id="R66ae79b0e2d74b40" /><Relationship Type="http://schemas.openxmlformats.org/officeDocument/2006/relationships/slide" Target="/ppt/slides/slide2.xml" Id="Rd9261156fcf442dc" /><Relationship Type="http://schemas.openxmlformats.org/officeDocument/2006/relationships/slide" Target="/ppt/slides/slide3.xml" Id="R9619736632764c29" /><Relationship Type="http://schemas.openxmlformats.org/officeDocument/2006/relationships/slide" Target="/ppt/slides/slide4.xml" Id="R55845f2837fd4c9a" /><Relationship Type="http://schemas.openxmlformats.org/officeDocument/2006/relationships/slide" Target="/ppt/slides/slide5.xml" Id="Rc37d94bf61354ce8" /><Relationship Type="http://schemas.openxmlformats.org/officeDocument/2006/relationships/slide" Target="/ppt/slides/slide6.xml" Id="R8c69d48776f14be3" /><Relationship Type="http://schemas.openxmlformats.org/officeDocument/2006/relationships/slide" Target="/ppt/slides/slide7.xml" Id="Rb3623e20ac10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e23f8efc746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e2dcaf68e4cf2" /><Relationship Type="http://schemas.openxmlformats.org/officeDocument/2006/relationships/theme" Target="/ppt/slideMasters/theme/theme1.xml" Id="R8a5c62142caf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8e2dcaf68e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8059912814b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e4e75eef642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570a00acc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a9164ecce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36af4ce5b42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585e664b54e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e0f15473c4e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FETT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FETT ØKONOMI AS ble etablert [år] og holder til i Mjølkeråen.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2 131 503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FETT IRENE SUNNIVA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Slettestølen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5136 Mjølkeråen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993 468 983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