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c7ae0efc9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2ede919c3489f"/>
  </p:sldMasterIdLst>
  <p:sldIdLst>
    <p:sldId xmlns:r="http://schemas.openxmlformats.org/officeDocument/2006/relationships" id="256" r:id="R3d2cb78af3884408"/>
    <p:sldId xmlns:r="http://schemas.openxmlformats.org/officeDocument/2006/relationships" id="257" r:id="R058e16bedfcd4811"/>
    <p:sldId xmlns:r="http://schemas.openxmlformats.org/officeDocument/2006/relationships" id="258" r:id="R033b063897734105"/>
    <p:sldId xmlns:r="http://schemas.openxmlformats.org/officeDocument/2006/relationships" id="259" r:id="R07cd62a9ac614004"/>
    <p:sldId xmlns:r="http://schemas.openxmlformats.org/officeDocument/2006/relationships" id="260" r:id="R2be896b8811148d6"/>
    <p:sldId xmlns:r="http://schemas.openxmlformats.org/officeDocument/2006/relationships" id="261" r:id="Rc851459db0154dfd"/>
    <p:sldId xmlns:r="http://schemas.openxmlformats.org/officeDocument/2006/relationships" id="262" r:id="R654719dd4521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2ede919c3489f" /><Relationship Type="http://schemas.openxmlformats.org/officeDocument/2006/relationships/slide" Target="/ppt/slides/slide1.xml" Id="R3d2cb78af3884408" /><Relationship Type="http://schemas.openxmlformats.org/officeDocument/2006/relationships/slide" Target="/ppt/slides/slide2.xml" Id="R058e16bedfcd4811" /><Relationship Type="http://schemas.openxmlformats.org/officeDocument/2006/relationships/slide" Target="/ppt/slides/slide3.xml" Id="R033b063897734105" /><Relationship Type="http://schemas.openxmlformats.org/officeDocument/2006/relationships/slide" Target="/ppt/slides/slide4.xml" Id="R07cd62a9ac614004" /><Relationship Type="http://schemas.openxmlformats.org/officeDocument/2006/relationships/slide" Target="/ppt/slides/slide5.xml" Id="R2be896b8811148d6" /><Relationship Type="http://schemas.openxmlformats.org/officeDocument/2006/relationships/slide" Target="/ppt/slides/slide6.xml" Id="Rc851459db0154dfd" /><Relationship Type="http://schemas.openxmlformats.org/officeDocument/2006/relationships/slide" Target="/ppt/slides/slide7.xml" Id="R654719dd4521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9ec0428b2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9c986dc942ce" /><Relationship Type="http://schemas.openxmlformats.org/officeDocument/2006/relationships/theme" Target="/ppt/slideMasters/theme/theme1.xml" Id="R487c62f24c3d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99c986dc9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121bfad54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192efaa0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b4a7b165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15967f43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3f8f505f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bdf14aa7f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f8b7a756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