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3e7544a4a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081e5c0804559"/>
  </p:sldMasterIdLst>
  <p:sldIdLst>
    <p:sldId xmlns:r="http://schemas.openxmlformats.org/officeDocument/2006/relationships" id="256" r:id="R6a0b5e6e64604055"/>
    <p:sldId xmlns:r="http://schemas.openxmlformats.org/officeDocument/2006/relationships" id="257" r:id="Ref296583e6e34fdd"/>
    <p:sldId xmlns:r="http://schemas.openxmlformats.org/officeDocument/2006/relationships" id="258" r:id="Rf5ccaceb14fe4123"/>
    <p:sldId xmlns:r="http://schemas.openxmlformats.org/officeDocument/2006/relationships" id="259" r:id="R5faf9ef6c8904e02"/>
    <p:sldId xmlns:r="http://schemas.openxmlformats.org/officeDocument/2006/relationships" id="260" r:id="R72dfae612b694406"/>
    <p:sldId xmlns:r="http://schemas.openxmlformats.org/officeDocument/2006/relationships" id="261" r:id="R90d2a211da494a9e"/>
    <p:sldId xmlns:r="http://schemas.openxmlformats.org/officeDocument/2006/relationships" id="262" r:id="Rcc028e43c0c4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081e5c0804559" /><Relationship Type="http://schemas.openxmlformats.org/officeDocument/2006/relationships/slide" Target="/ppt/slides/slide1.xml" Id="R6a0b5e6e64604055" /><Relationship Type="http://schemas.openxmlformats.org/officeDocument/2006/relationships/slide" Target="/ppt/slides/slide2.xml" Id="Ref296583e6e34fdd" /><Relationship Type="http://schemas.openxmlformats.org/officeDocument/2006/relationships/slide" Target="/ppt/slides/slide3.xml" Id="Rf5ccaceb14fe4123" /><Relationship Type="http://schemas.openxmlformats.org/officeDocument/2006/relationships/slide" Target="/ppt/slides/slide4.xml" Id="R5faf9ef6c8904e02" /><Relationship Type="http://schemas.openxmlformats.org/officeDocument/2006/relationships/slide" Target="/ppt/slides/slide5.xml" Id="R72dfae612b694406" /><Relationship Type="http://schemas.openxmlformats.org/officeDocument/2006/relationships/slide" Target="/ppt/slides/slide6.xml" Id="R90d2a211da494a9e" /><Relationship Type="http://schemas.openxmlformats.org/officeDocument/2006/relationships/slide" Target="/ppt/slides/slide7.xml" Id="Rcc028e43c0c4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b0c1ec15d40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170c17e724d5c" /><Relationship Type="http://schemas.openxmlformats.org/officeDocument/2006/relationships/theme" Target="/ppt/slideMasters/theme/theme1.xml" Id="Rb801678842c1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9170c17e72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e9a7b1664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6b74d1bf40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4f7bdfbe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1d8d2d75745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51ff8d06c49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fc64cf63441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ace96f77b42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 AS ble etablert [år] og holder til i Sør-fron.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1 766 292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5 422 149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SMEVIK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Dålåstigen 356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993 511 862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