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116384cdd244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18fccc6fa64108"/>
  </p:sldMasterIdLst>
  <p:sldIdLst>
    <p:sldId xmlns:r="http://schemas.openxmlformats.org/officeDocument/2006/relationships" id="256" r:id="R191d4f6a76e0438c"/>
    <p:sldId xmlns:r="http://schemas.openxmlformats.org/officeDocument/2006/relationships" id="257" r:id="R93b1f838abce4699"/>
    <p:sldId xmlns:r="http://schemas.openxmlformats.org/officeDocument/2006/relationships" id="258" r:id="Rab9801e1e41f435a"/>
    <p:sldId xmlns:r="http://schemas.openxmlformats.org/officeDocument/2006/relationships" id="259" r:id="Rc70a87864be0485f"/>
    <p:sldId xmlns:r="http://schemas.openxmlformats.org/officeDocument/2006/relationships" id="260" r:id="R4b24c567b9ab48f2"/>
    <p:sldId xmlns:r="http://schemas.openxmlformats.org/officeDocument/2006/relationships" id="261" r:id="R1cf1b068a5724d1d"/>
    <p:sldId xmlns:r="http://schemas.openxmlformats.org/officeDocument/2006/relationships" id="262" r:id="R6b6591641b1a49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18fccc6fa64108" /><Relationship Type="http://schemas.openxmlformats.org/officeDocument/2006/relationships/slide" Target="/ppt/slides/slide1.xml" Id="R191d4f6a76e0438c" /><Relationship Type="http://schemas.openxmlformats.org/officeDocument/2006/relationships/slide" Target="/ppt/slides/slide2.xml" Id="R93b1f838abce4699" /><Relationship Type="http://schemas.openxmlformats.org/officeDocument/2006/relationships/slide" Target="/ppt/slides/slide3.xml" Id="Rab9801e1e41f435a" /><Relationship Type="http://schemas.openxmlformats.org/officeDocument/2006/relationships/slide" Target="/ppt/slides/slide4.xml" Id="Rc70a87864be0485f" /><Relationship Type="http://schemas.openxmlformats.org/officeDocument/2006/relationships/slide" Target="/ppt/slides/slide5.xml" Id="R4b24c567b9ab48f2" /><Relationship Type="http://schemas.openxmlformats.org/officeDocument/2006/relationships/slide" Target="/ppt/slides/slide6.xml" Id="R1cf1b068a5724d1d" /><Relationship Type="http://schemas.openxmlformats.org/officeDocument/2006/relationships/slide" Target="/ppt/slides/slide7.xml" Id="R6b6591641b1a49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f76b1a14c841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4d3b06e3648d4" /><Relationship Type="http://schemas.openxmlformats.org/officeDocument/2006/relationships/theme" Target="/ppt/slideMasters/theme/theme1.xml" Id="Rd287970d5def49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f4d3b06e3648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c1691364240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d89dc1e6445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04aa5e46047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2331eaabb46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26d1e88cb4f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66b7238b444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a2cc1682148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RJF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RJF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1 871 690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5 993 290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6 084 488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FØRLAND RUNE JOSTEIN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Storetveitvegen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993 560 766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RJF HOLDING AS</a:t>
            </a:r>
          </a:p>
        </p:txBody>
      </p:sp>
    </p:spTree>
  </p:cSld>
  <p:clrMapOvr>
    <a:masterClrMapping xmlns:a="http://schemas.openxmlformats.org/drawingml/2006/main"/>
  </p:clrMapOvr>
</p:sld>
</file>