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ac939e3c3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1941cf11a4cc0"/>
  </p:sldMasterIdLst>
  <p:sldIdLst>
    <p:sldId xmlns:r="http://schemas.openxmlformats.org/officeDocument/2006/relationships" id="256" r:id="R0332352cd41747de"/>
    <p:sldId xmlns:r="http://schemas.openxmlformats.org/officeDocument/2006/relationships" id="257" r:id="R15d30ab6a4554453"/>
    <p:sldId xmlns:r="http://schemas.openxmlformats.org/officeDocument/2006/relationships" id="258" r:id="Rde1cbbd721914227"/>
    <p:sldId xmlns:r="http://schemas.openxmlformats.org/officeDocument/2006/relationships" id="259" r:id="R6fb4cf4f9f9e4081"/>
    <p:sldId xmlns:r="http://schemas.openxmlformats.org/officeDocument/2006/relationships" id="260" r:id="R8e2c0e3841d6486f"/>
    <p:sldId xmlns:r="http://schemas.openxmlformats.org/officeDocument/2006/relationships" id="261" r:id="Reeb64114141b4040"/>
    <p:sldId xmlns:r="http://schemas.openxmlformats.org/officeDocument/2006/relationships" id="262" r:id="R4d6b921babb6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1941cf11a4cc0" /><Relationship Type="http://schemas.openxmlformats.org/officeDocument/2006/relationships/slide" Target="/ppt/slides/slide1.xml" Id="R0332352cd41747de" /><Relationship Type="http://schemas.openxmlformats.org/officeDocument/2006/relationships/slide" Target="/ppt/slides/slide2.xml" Id="R15d30ab6a4554453" /><Relationship Type="http://schemas.openxmlformats.org/officeDocument/2006/relationships/slide" Target="/ppt/slides/slide3.xml" Id="Rde1cbbd721914227" /><Relationship Type="http://schemas.openxmlformats.org/officeDocument/2006/relationships/slide" Target="/ppt/slides/slide4.xml" Id="R6fb4cf4f9f9e4081" /><Relationship Type="http://schemas.openxmlformats.org/officeDocument/2006/relationships/slide" Target="/ppt/slides/slide5.xml" Id="R8e2c0e3841d6486f" /><Relationship Type="http://schemas.openxmlformats.org/officeDocument/2006/relationships/slide" Target="/ppt/slides/slide6.xml" Id="Reeb64114141b4040" /><Relationship Type="http://schemas.openxmlformats.org/officeDocument/2006/relationships/slide" Target="/ppt/slides/slide7.xml" Id="R4d6b921babb6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d390a0f0b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69195f53140b5" /><Relationship Type="http://schemas.openxmlformats.org/officeDocument/2006/relationships/theme" Target="/ppt/slideMasters/theme/theme1.xml" Id="R73d2decd9523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69195f531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105db0b3f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effb1fad0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b788c5c1d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59d27e7cf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c53b8a55e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13acf657b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e5dcd2b3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