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0033cae4c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2b2d7f1eb49bb"/>
  </p:sldMasterIdLst>
  <p:sldIdLst>
    <p:sldId xmlns:r="http://schemas.openxmlformats.org/officeDocument/2006/relationships" id="256" r:id="Ra4b97a5c039b44fa"/>
    <p:sldId xmlns:r="http://schemas.openxmlformats.org/officeDocument/2006/relationships" id="257" r:id="R25706941ab5b4546"/>
    <p:sldId xmlns:r="http://schemas.openxmlformats.org/officeDocument/2006/relationships" id="258" r:id="Rf882bc251d0348c3"/>
    <p:sldId xmlns:r="http://schemas.openxmlformats.org/officeDocument/2006/relationships" id="259" r:id="R2bdb23a3489542d0"/>
    <p:sldId xmlns:r="http://schemas.openxmlformats.org/officeDocument/2006/relationships" id="260" r:id="R93090e10e3434c3b"/>
    <p:sldId xmlns:r="http://schemas.openxmlformats.org/officeDocument/2006/relationships" id="261" r:id="Rfd8fdfd5adca4a2c"/>
    <p:sldId xmlns:r="http://schemas.openxmlformats.org/officeDocument/2006/relationships" id="262" r:id="Rc7e7ab498814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2b2d7f1eb49bb" /><Relationship Type="http://schemas.openxmlformats.org/officeDocument/2006/relationships/slide" Target="/ppt/slides/slide1.xml" Id="Ra4b97a5c039b44fa" /><Relationship Type="http://schemas.openxmlformats.org/officeDocument/2006/relationships/slide" Target="/ppt/slides/slide2.xml" Id="R25706941ab5b4546" /><Relationship Type="http://schemas.openxmlformats.org/officeDocument/2006/relationships/slide" Target="/ppt/slides/slide3.xml" Id="Rf882bc251d0348c3" /><Relationship Type="http://schemas.openxmlformats.org/officeDocument/2006/relationships/slide" Target="/ppt/slides/slide4.xml" Id="R2bdb23a3489542d0" /><Relationship Type="http://schemas.openxmlformats.org/officeDocument/2006/relationships/slide" Target="/ppt/slides/slide5.xml" Id="R93090e10e3434c3b" /><Relationship Type="http://schemas.openxmlformats.org/officeDocument/2006/relationships/slide" Target="/ppt/slides/slide6.xml" Id="Rfd8fdfd5adca4a2c" /><Relationship Type="http://schemas.openxmlformats.org/officeDocument/2006/relationships/slide" Target="/ppt/slides/slide7.xml" Id="Rc7e7ab498814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c5b5800ee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08e27b5bb4bf2" /><Relationship Type="http://schemas.openxmlformats.org/officeDocument/2006/relationships/theme" Target="/ppt/slideMasters/theme/theme1.xml" Id="R7dfe84d488e649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08e27b5bb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4d37f40de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836b1541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dd91abf90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809737d64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5d3b83af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55bdb264644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e2a1293a2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