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b483fdc0b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d62d1851b4c63"/>
  </p:sldMasterIdLst>
  <p:sldIdLst>
    <p:sldId xmlns:r="http://schemas.openxmlformats.org/officeDocument/2006/relationships" id="256" r:id="R4d34a25e80ae43f1"/>
    <p:sldId xmlns:r="http://schemas.openxmlformats.org/officeDocument/2006/relationships" id="257" r:id="Rd5f792b8d43b4a84"/>
    <p:sldId xmlns:r="http://schemas.openxmlformats.org/officeDocument/2006/relationships" id="258" r:id="Ra57df8161d7e4a39"/>
    <p:sldId xmlns:r="http://schemas.openxmlformats.org/officeDocument/2006/relationships" id="259" r:id="Re5bf155412a8452d"/>
    <p:sldId xmlns:r="http://schemas.openxmlformats.org/officeDocument/2006/relationships" id="260" r:id="R073a0cd5f2d442ce"/>
    <p:sldId xmlns:r="http://schemas.openxmlformats.org/officeDocument/2006/relationships" id="261" r:id="R33317b5f73c6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d62d1851b4c63" /><Relationship Type="http://schemas.openxmlformats.org/officeDocument/2006/relationships/slide" Target="/ppt/slides/slide1.xml" Id="R4d34a25e80ae43f1" /><Relationship Type="http://schemas.openxmlformats.org/officeDocument/2006/relationships/slide" Target="/ppt/slides/slide2.xml" Id="Rd5f792b8d43b4a84" /><Relationship Type="http://schemas.openxmlformats.org/officeDocument/2006/relationships/slide" Target="/ppt/slides/slide3.xml" Id="Ra57df8161d7e4a39" /><Relationship Type="http://schemas.openxmlformats.org/officeDocument/2006/relationships/slide" Target="/ppt/slides/slide4.xml" Id="Re5bf155412a8452d" /><Relationship Type="http://schemas.openxmlformats.org/officeDocument/2006/relationships/slide" Target="/ppt/slides/slide5.xml" Id="R073a0cd5f2d442ce" /><Relationship Type="http://schemas.openxmlformats.org/officeDocument/2006/relationships/slide" Target="/ppt/slides/slide6.xml" Id="R33317b5f73c6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7090fae7e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152decce4508" /><Relationship Type="http://schemas.openxmlformats.org/officeDocument/2006/relationships/theme" Target="/ppt/slideMasters/theme/theme1.xml" Id="R56e552dceaf4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b152decce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390a4528f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da6cb4357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563dd7e5a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eb5e56a19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5bb80787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a8938e366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