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071f1cc22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e356e6cab4677"/>
  </p:sldMasterIdLst>
  <p:sldIdLst>
    <p:sldId xmlns:r="http://schemas.openxmlformats.org/officeDocument/2006/relationships" id="256" r:id="R4ac5e97c39fe4d99"/>
    <p:sldId xmlns:r="http://schemas.openxmlformats.org/officeDocument/2006/relationships" id="257" r:id="R42f45118bb0e45c8"/>
    <p:sldId xmlns:r="http://schemas.openxmlformats.org/officeDocument/2006/relationships" id="258" r:id="R99dba3f3409b4fa5"/>
    <p:sldId xmlns:r="http://schemas.openxmlformats.org/officeDocument/2006/relationships" id="259" r:id="Rb99d0b3f44c14950"/>
    <p:sldId xmlns:r="http://schemas.openxmlformats.org/officeDocument/2006/relationships" id="260" r:id="R4d8da6c2dc3e48db"/>
    <p:sldId xmlns:r="http://schemas.openxmlformats.org/officeDocument/2006/relationships" id="261" r:id="R30fc005519094fb3"/>
    <p:sldId xmlns:r="http://schemas.openxmlformats.org/officeDocument/2006/relationships" id="262" r:id="R10460ffe8ef7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e356e6cab4677" /><Relationship Type="http://schemas.openxmlformats.org/officeDocument/2006/relationships/slide" Target="/ppt/slides/slide1.xml" Id="R4ac5e97c39fe4d99" /><Relationship Type="http://schemas.openxmlformats.org/officeDocument/2006/relationships/slide" Target="/ppt/slides/slide2.xml" Id="R42f45118bb0e45c8" /><Relationship Type="http://schemas.openxmlformats.org/officeDocument/2006/relationships/slide" Target="/ppt/slides/slide3.xml" Id="R99dba3f3409b4fa5" /><Relationship Type="http://schemas.openxmlformats.org/officeDocument/2006/relationships/slide" Target="/ppt/slides/slide4.xml" Id="Rb99d0b3f44c14950" /><Relationship Type="http://schemas.openxmlformats.org/officeDocument/2006/relationships/slide" Target="/ppt/slides/slide5.xml" Id="R4d8da6c2dc3e48db" /><Relationship Type="http://schemas.openxmlformats.org/officeDocument/2006/relationships/slide" Target="/ppt/slides/slide6.xml" Id="R30fc005519094fb3" /><Relationship Type="http://schemas.openxmlformats.org/officeDocument/2006/relationships/slide" Target="/ppt/slides/slide7.xml" Id="R10460ffe8ef7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2b2056747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5ff0930434166" /><Relationship Type="http://schemas.openxmlformats.org/officeDocument/2006/relationships/theme" Target="/ppt/slideMasters/theme/theme1.xml" Id="R28b069595899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55ff093043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2bfd7f0f3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3f3fb1ba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aca5aee34a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0e30bec14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73192c73c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fa05dd06a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ca0e296e04f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16 942 528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8 382 727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post@trippelregnskap.no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