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214f3e38b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cfbbcf1494d49"/>
  </p:sldMasterIdLst>
  <p:sldIdLst>
    <p:sldId xmlns:r="http://schemas.openxmlformats.org/officeDocument/2006/relationships" id="256" r:id="Rcb093bf1b71d45b5"/>
    <p:sldId xmlns:r="http://schemas.openxmlformats.org/officeDocument/2006/relationships" id="257" r:id="R164ac7e5d2cf4ceb"/>
    <p:sldId xmlns:r="http://schemas.openxmlformats.org/officeDocument/2006/relationships" id="258" r:id="R259583f8a1434154"/>
    <p:sldId xmlns:r="http://schemas.openxmlformats.org/officeDocument/2006/relationships" id="259" r:id="Rfb6f46de10f54f8d"/>
    <p:sldId xmlns:r="http://schemas.openxmlformats.org/officeDocument/2006/relationships" id="260" r:id="R07d77a0e868b4576"/>
    <p:sldId xmlns:r="http://schemas.openxmlformats.org/officeDocument/2006/relationships" id="261" r:id="R6329d028870c40a9"/>
    <p:sldId xmlns:r="http://schemas.openxmlformats.org/officeDocument/2006/relationships" id="262" r:id="R62abe295aec8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cfbbcf1494d49" /><Relationship Type="http://schemas.openxmlformats.org/officeDocument/2006/relationships/slide" Target="/ppt/slides/slide1.xml" Id="Rcb093bf1b71d45b5" /><Relationship Type="http://schemas.openxmlformats.org/officeDocument/2006/relationships/slide" Target="/ppt/slides/slide2.xml" Id="R164ac7e5d2cf4ceb" /><Relationship Type="http://schemas.openxmlformats.org/officeDocument/2006/relationships/slide" Target="/ppt/slides/slide3.xml" Id="R259583f8a1434154" /><Relationship Type="http://schemas.openxmlformats.org/officeDocument/2006/relationships/slide" Target="/ppt/slides/slide4.xml" Id="Rfb6f46de10f54f8d" /><Relationship Type="http://schemas.openxmlformats.org/officeDocument/2006/relationships/slide" Target="/ppt/slides/slide5.xml" Id="R07d77a0e868b4576" /><Relationship Type="http://schemas.openxmlformats.org/officeDocument/2006/relationships/slide" Target="/ppt/slides/slide6.xml" Id="R6329d028870c40a9" /><Relationship Type="http://schemas.openxmlformats.org/officeDocument/2006/relationships/slide" Target="/ppt/slides/slide7.xml" Id="R62abe295aec8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0216fed0d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4638a4e20482b" /><Relationship Type="http://schemas.openxmlformats.org/officeDocument/2006/relationships/theme" Target="/ppt/slideMasters/theme/theme1.xml" Id="R615242f15435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4638a4e20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ba9e869df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4f7609a4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429aa0df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049818bd4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ca55c4d68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0057f1a0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e6593721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23 371 253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AARBAKK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 INVEST AS</a:t>
            </a:r>
          </a:p>
        </p:txBody>
      </p:sp>
    </p:spTree>
  </p:cSld>
  <p:clrMapOvr>
    <a:masterClrMapping xmlns:a="http://schemas.openxmlformats.org/drawingml/2006/main"/>
  </p:clrMapOvr>
</p:sld>
</file>