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65ac57a6ba48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bab06802924fac"/>
  </p:sldMasterIdLst>
  <p:sldIdLst>
    <p:sldId xmlns:r="http://schemas.openxmlformats.org/officeDocument/2006/relationships" id="256" r:id="Ra0a43d046b084257"/>
    <p:sldId xmlns:r="http://schemas.openxmlformats.org/officeDocument/2006/relationships" id="257" r:id="R6038cc3ddb45459d"/>
    <p:sldId xmlns:r="http://schemas.openxmlformats.org/officeDocument/2006/relationships" id="258" r:id="Rbbffa3d1eb8e4a35"/>
    <p:sldId xmlns:r="http://schemas.openxmlformats.org/officeDocument/2006/relationships" id="259" r:id="R3d2d9db4be9c454c"/>
    <p:sldId xmlns:r="http://schemas.openxmlformats.org/officeDocument/2006/relationships" id="260" r:id="R23323e3f72124d95"/>
    <p:sldId xmlns:r="http://schemas.openxmlformats.org/officeDocument/2006/relationships" id="261" r:id="R4aa8948ef1314f72"/>
    <p:sldId xmlns:r="http://schemas.openxmlformats.org/officeDocument/2006/relationships" id="262" r:id="R7a8c1b6db5c844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bab06802924fac" /><Relationship Type="http://schemas.openxmlformats.org/officeDocument/2006/relationships/slide" Target="/ppt/slides/slide1.xml" Id="Ra0a43d046b084257" /><Relationship Type="http://schemas.openxmlformats.org/officeDocument/2006/relationships/slide" Target="/ppt/slides/slide2.xml" Id="R6038cc3ddb45459d" /><Relationship Type="http://schemas.openxmlformats.org/officeDocument/2006/relationships/slide" Target="/ppt/slides/slide3.xml" Id="Rbbffa3d1eb8e4a35" /><Relationship Type="http://schemas.openxmlformats.org/officeDocument/2006/relationships/slide" Target="/ppt/slides/slide4.xml" Id="R3d2d9db4be9c454c" /><Relationship Type="http://schemas.openxmlformats.org/officeDocument/2006/relationships/slide" Target="/ppt/slides/slide5.xml" Id="R23323e3f72124d95" /><Relationship Type="http://schemas.openxmlformats.org/officeDocument/2006/relationships/slide" Target="/ppt/slides/slide6.xml" Id="R4aa8948ef1314f72" /><Relationship Type="http://schemas.openxmlformats.org/officeDocument/2006/relationships/slide" Target="/ppt/slides/slide7.xml" Id="R7a8c1b6db5c844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d1f486f1554a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dd4d5acde4adc" /><Relationship Type="http://schemas.openxmlformats.org/officeDocument/2006/relationships/theme" Target="/ppt/slideMasters/theme/theme1.xml" Id="R23106669387448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ddd4d5acde4a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9475feb104e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24275aa5a48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f3a8116eb41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fe09fbb8241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96f2927ac4c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a76d398cc4a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341f207604e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CITOMEDIA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CITOMEDIA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−157 857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601 431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2 821 229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3 734 651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KRISTIAN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Alf Kristian Amundsen, Østagløttveien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faktura@citomedia.no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994 560 115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