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f70461ef0e48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8d21e25e3c4739"/>
  </p:sldMasterIdLst>
  <p:sldIdLst>
    <p:sldId xmlns:r="http://schemas.openxmlformats.org/officeDocument/2006/relationships" id="256" r:id="R08e676d89bd64e6d"/>
    <p:sldId xmlns:r="http://schemas.openxmlformats.org/officeDocument/2006/relationships" id="257" r:id="Rfea39b95b53647ef"/>
    <p:sldId xmlns:r="http://schemas.openxmlformats.org/officeDocument/2006/relationships" id="258" r:id="Rc6dd7135cd4346c9"/>
    <p:sldId xmlns:r="http://schemas.openxmlformats.org/officeDocument/2006/relationships" id="259" r:id="R0792e9e37fd44c81"/>
    <p:sldId xmlns:r="http://schemas.openxmlformats.org/officeDocument/2006/relationships" id="260" r:id="R1a973a9063f3495d"/>
    <p:sldId xmlns:r="http://schemas.openxmlformats.org/officeDocument/2006/relationships" id="261" r:id="R51ac6666ff4e40f4"/>
    <p:sldId xmlns:r="http://schemas.openxmlformats.org/officeDocument/2006/relationships" id="262" r:id="R85139dd23c5e4f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8d21e25e3c4739" /><Relationship Type="http://schemas.openxmlformats.org/officeDocument/2006/relationships/slide" Target="/ppt/slides/slide1.xml" Id="R08e676d89bd64e6d" /><Relationship Type="http://schemas.openxmlformats.org/officeDocument/2006/relationships/slide" Target="/ppt/slides/slide2.xml" Id="Rfea39b95b53647ef" /><Relationship Type="http://schemas.openxmlformats.org/officeDocument/2006/relationships/slide" Target="/ppt/slides/slide3.xml" Id="Rc6dd7135cd4346c9" /><Relationship Type="http://schemas.openxmlformats.org/officeDocument/2006/relationships/slide" Target="/ppt/slides/slide4.xml" Id="R0792e9e37fd44c81" /><Relationship Type="http://schemas.openxmlformats.org/officeDocument/2006/relationships/slide" Target="/ppt/slides/slide5.xml" Id="R1a973a9063f3495d" /><Relationship Type="http://schemas.openxmlformats.org/officeDocument/2006/relationships/slide" Target="/ppt/slides/slide6.xml" Id="R51ac6666ff4e40f4" /><Relationship Type="http://schemas.openxmlformats.org/officeDocument/2006/relationships/slide" Target="/ppt/slides/slide7.xml" Id="R85139dd23c5e4f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d59cf97a0d4d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13f132de94a28" /><Relationship Type="http://schemas.openxmlformats.org/officeDocument/2006/relationships/theme" Target="/ppt/slideMasters/theme/theme1.xml" Id="R45b01815085941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213f132de94a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3c57bb0b24c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b6829c14947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90c337dd44e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591d3947648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4a3f771be48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46cd162a84f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875185e7341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LOCUPLETO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LOCUPLETO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LOCUPLETO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LOCUPLETO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LOCUPLETO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LOCUPLETO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686 074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9 376 912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9 476 676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LOCUPLETO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LERCHE JON SOFUS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LOCUPLETO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Frognerseterveien 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994 606 891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LOCUPLETO HOLDING AS</a:t>
            </a:r>
          </a:p>
        </p:txBody>
      </p:sp>
    </p:spTree>
  </p:cSld>
  <p:clrMapOvr>
    <a:masterClrMapping xmlns:a="http://schemas.openxmlformats.org/drawingml/2006/main"/>
  </p:clrMapOvr>
</p:sld>
</file>