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3a7d117dc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b7b6062a04550"/>
  </p:sldMasterIdLst>
  <p:sldIdLst>
    <p:sldId xmlns:r="http://schemas.openxmlformats.org/officeDocument/2006/relationships" id="256" r:id="R05ca15e0e0864f9f"/>
    <p:sldId xmlns:r="http://schemas.openxmlformats.org/officeDocument/2006/relationships" id="257" r:id="Rca88bae761424e84"/>
    <p:sldId xmlns:r="http://schemas.openxmlformats.org/officeDocument/2006/relationships" id="258" r:id="Rc740419ce0c942ec"/>
    <p:sldId xmlns:r="http://schemas.openxmlformats.org/officeDocument/2006/relationships" id="259" r:id="R601142d407254aa6"/>
    <p:sldId xmlns:r="http://schemas.openxmlformats.org/officeDocument/2006/relationships" id="260" r:id="Rbff1a10988214c35"/>
    <p:sldId xmlns:r="http://schemas.openxmlformats.org/officeDocument/2006/relationships" id="261" r:id="R3ff5cc0fd88542a4"/>
    <p:sldId xmlns:r="http://schemas.openxmlformats.org/officeDocument/2006/relationships" id="262" r:id="R194b858b5cab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b7b6062a04550" /><Relationship Type="http://schemas.openxmlformats.org/officeDocument/2006/relationships/slide" Target="/ppt/slides/slide1.xml" Id="R05ca15e0e0864f9f" /><Relationship Type="http://schemas.openxmlformats.org/officeDocument/2006/relationships/slide" Target="/ppt/slides/slide2.xml" Id="Rca88bae761424e84" /><Relationship Type="http://schemas.openxmlformats.org/officeDocument/2006/relationships/slide" Target="/ppt/slides/slide3.xml" Id="Rc740419ce0c942ec" /><Relationship Type="http://schemas.openxmlformats.org/officeDocument/2006/relationships/slide" Target="/ppt/slides/slide4.xml" Id="R601142d407254aa6" /><Relationship Type="http://schemas.openxmlformats.org/officeDocument/2006/relationships/slide" Target="/ppt/slides/slide5.xml" Id="Rbff1a10988214c35" /><Relationship Type="http://schemas.openxmlformats.org/officeDocument/2006/relationships/slide" Target="/ppt/slides/slide6.xml" Id="R3ff5cc0fd88542a4" /><Relationship Type="http://schemas.openxmlformats.org/officeDocument/2006/relationships/slide" Target="/ppt/slides/slide7.xml" Id="R194b858b5cab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c13cea642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9ddecddb4049" /><Relationship Type="http://schemas.openxmlformats.org/officeDocument/2006/relationships/theme" Target="/ppt/slideMasters/theme/theme1.xml" Id="R4ad1e605a09a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69ddecddb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5a510e26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506f8014a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ef66a227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7e18a2c9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b0b1b82d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23996c176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125d9eca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WULFF YTREDAL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ANDREASSEN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DØRUM LILLEBAKK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