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ef85dac52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d70a32a934bb2"/>
  </p:sldMasterIdLst>
  <p:sldIdLst>
    <p:sldId xmlns:r="http://schemas.openxmlformats.org/officeDocument/2006/relationships" id="256" r:id="R411c825c9d964432"/>
    <p:sldId xmlns:r="http://schemas.openxmlformats.org/officeDocument/2006/relationships" id="257" r:id="R6855d21a08db4b4b"/>
    <p:sldId xmlns:r="http://schemas.openxmlformats.org/officeDocument/2006/relationships" id="258" r:id="R28e41e1da2194641"/>
    <p:sldId xmlns:r="http://schemas.openxmlformats.org/officeDocument/2006/relationships" id="259" r:id="R7c9a93646262445d"/>
    <p:sldId xmlns:r="http://schemas.openxmlformats.org/officeDocument/2006/relationships" id="260" r:id="Rc4019513bffc4616"/>
    <p:sldId xmlns:r="http://schemas.openxmlformats.org/officeDocument/2006/relationships" id="261" r:id="Racc134b210a346f8"/>
    <p:sldId xmlns:r="http://schemas.openxmlformats.org/officeDocument/2006/relationships" id="262" r:id="R90e18360f163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70a32a934bb2" /><Relationship Type="http://schemas.openxmlformats.org/officeDocument/2006/relationships/slide" Target="/ppt/slides/slide1.xml" Id="R411c825c9d964432" /><Relationship Type="http://schemas.openxmlformats.org/officeDocument/2006/relationships/slide" Target="/ppt/slides/slide2.xml" Id="R6855d21a08db4b4b" /><Relationship Type="http://schemas.openxmlformats.org/officeDocument/2006/relationships/slide" Target="/ppt/slides/slide3.xml" Id="R28e41e1da2194641" /><Relationship Type="http://schemas.openxmlformats.org/officeDocument/2006/relationships/slide" Target="/ppt/slides/slide4.xml" Id="R7c9a93646262445d" /><Relationship Type="http://schemas.openxmlformats.org/officeDocument/2006/relationships/slide" Target="/ppt/slides/slide5.xml" Id="Rc4019513bffc4616" /><Relationship Type="http://schemas.openxmlformats.org/officeDocument/2006/relationships/slide" Target="/ppt/slides/slide6.xml" Id="Racc134b210a346f8" /><Relationship Type="http://schemas.openxmlformats.org/officeDocument/2006/relationships/slide" Target="/ppt/slides/slide7.xml" Id="R90e18360f163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d2846b2b7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d979432a49b4" /><Relationship Type="http://schemas.openxmlformats.org/officeDocument/2006/relationships/theme" Target="/ppt/slideMasters/theme/theme1.xml" Id="R1bf0dc70dd57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4d979432a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7f5b0302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8ed05f97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b162cab3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59ecfd33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dcf6b4982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a05b4744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6cd951da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BJØRN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SRIRAT SEKSAN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