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a5d29057d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7c74927b242e8"/>
  </p:sldMasterIdLst>
  <p:sldIdLst>
    <p:sldId xmlns:r="http://schemas.openxmlformats.org/officeDocument/2006/relationships" id="256" r:id="R2a7f9d833a934353"/>
    <p:sldId xmlns:r="http://schemas.openxmlformats.org/officeDocument/2006/relationships" id="257" r:id="Rbc50751026e8428a"/>
    <p:sldId xmlns:r="http://schemas.openxmlformats.org/officeDocument/2006/relationships" id="258" r:id="R92d6f4645fd144fd"/>
    <p:sldId xmlns:r="http://schemas.openxmlformats.org/officeDocument/2006/relationships" id="259" r:id="R55b49d2acdf1447b"/>
    <p:sldId xmlns:r="http://schemas.openxmlformats.org/officeDocument/2006/relationships" id="260" r:id="Rd7130e9840244092"/>
    <p:sldId xmlns:r="http://schemas.openxmlformats.org/officeDocument/2006/relationships" id="261" r:id="R2283f37a6cc74c40"/>
    <p:sldId xmlns:r="http://schemas.openxmlformats.org/officeDocument/2006/relationships" id="262" r:id="Rac59459d0dbd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7c74927b242e8" /><Relationship Type="http://schemas.openxmlformats.org/officeDocument/2006/relationships/slide" Target="/ppt/slides/slide1.xml" Id="R2a7f9d833a934353" /><Relationship Type="http://schemas.openxmlformats.org/officeDocument/2006/relationships/slide" Target="/ppt/slides/slide2.xml" Id="Rbc50751026e8428a" /><Relationship Type="http://schemas.openxmlformats.org/officeDocument/2006/relationships/slide" Target="/ppt/slides/slide3.xml" Id="R92d6f4645fd144fd" /><Relationship Type="http://schemas.openxmlformats.org/officeDocument/2006/relationships/slide" Target="/ppt/slides/slide4.xml" Id="R55b49d2acdf1447b" /><Relationship Type="http://schemas.openxmlformats.org/officeDocument/2006/relationships/slide" Target="/ppt/slides/slide5.xml" Id="Rd7130e9840244092" /><Relationship Type="http://schemas.openxmlformats.org/officeDocument/2006/relationships/slide" Target="/ppt/slides/slide6.xml" Id="R2283f37a6cc74c40" /><Relationship Type="http://schemas.openxmlformats.org/officeDocument/2006/relationships/slide" Target="/ppt/slides/slide7.xml" Id="Rac59459d0dbd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d1ccbedbf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265d7d214d16" /><Relationship Type="http://schemas.openxmlformats.org/officeDocument/2006/relationships/theme" Target="/ppt/slideMasters/theme/theme1.xml" Id="R6ede03e2c553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8265d7d21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24b4c1be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463fa3d2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fe0469fe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e7ae3f7e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a8ac8fb0c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5ddc612e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0597cd96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