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a80d44e7ea4b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547da71a8343a8"/>
  </p:sldMasterIdLst>
  <p:sldIdLst>
    <p:sldId xmlns:r="http://schemas.openxmlformats.org/officeDocument/2006/relationships" id="256" r:id="Rd51a4201b13647d6"/>
    <p:sldId xmlns:r="http://schemas.openxmlformats.org/officeDocument/2006/relationships" id="257" r:id="Refd74d6497a24938"/>
    <p:sldId xmlns:r="http://schemas.openxmlformats.org/officeDocument/2006/relationships" id="258" r:id="R9a28cf62960f47b4"/>
    <p:sldId xmlns:r="http://schemas.openxmlformats.org/officeDocument/2006/relationships" id="259" r:id="R0311818f994e4db6"/>
    <p:sldId xmlns:r="http://schemas.openxmlformats.org/officeDocument/2006/relationships" id="260" r:id="Rd14d772bd13f458d"/>
    <p:sldId xmlns:r="http://schemas.openxmlformats.org/officeDocument/2006/relationships" id="261" r:id="R6aba3e98366b435c"/>
    <p:sldId xmlns:r="http://schemas.openxmlformats.org/officeDocument/2006/relationships" id="262" r:id="R98affd115a46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47da71a8343a8" /><Relationship Type="http://schemas.openxmlformats.org/officeDocument/2006/relationships/slide" Target="/ppt/slides/slide1.xml" Id="Rd51a4201b13647d6" /><Relationship Type="http://schemas.openxmlformats.org/officeDocument/2006/relationships/slide" Target="/ppt/slides/slide2.xml" Id="Refd74d6497a24938" /><Relationship Type="http://schemas.openxmlformats.org/officeDocument/2006/relationships/slide" Target="/ppt/slides/slide3.xml" Id="R9a28cf62960f47b4" /><Relationship Type="http://schemas.openxmlformats.org/officeDocument/2006/relationships/slide" Target="/ppt/slides/slide4.xml" Id="R0311818f994e4db6" /><Relationship Type="http://schemas.openxmlformats.org/officeDocument/2006/relationships/slide" Target="/ppt/slides/slide5.xml" Id="Rd14d772bd13f458d" /><Relationship Type="http://schemas.openxmlformats.org/officeDocument/2006/relationships/slide" Target="/ppt/slides/slide6.xml" Id="R6aba3e98366b435c" /><Relationship Type="http://schemas.openxmlformats.org/officeDocument/2006/relationships/slide" Target="/ppt/slides/slide7.xml" Id="R98affd115a46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3d3375e6c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85b95ea9b42fa" /><Relationship Type="http://schemas.openxmlformats.org/officeDocument/2006/relationships/theme" Target="/ppt/slideMasters/theme/theme1.xml" Id="R51aed4e2f91b49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85b95ea9b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ddae15efe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3f1773001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d3091dc1c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03a9431e249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be05399e345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1b862752743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51696bcdc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AMFA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12 478 720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12 195 441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11 925 639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188 054 180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193 350 743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ANNE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Hopsåsen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