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9b8335367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cd37b842d412b"/>
  </p:sldMasterIdLst>
  <p:sldIdLst>
    <p:sldId xmlns:r="http://schemas.openxmlformats.org/officeDocument/2006/relationships" id="256" r:id="Rb0f152bb5ae64b22"/>
    <p:sldId xmlns:r="http://schemas.openxmlformats.org/officeDocument/2006/relationships" id="257" r:id="Re416b8da95274b55"/>
    <p:sldId xmlns:r="http://schemas.openxmlformats.org/officeDocument/2006/relationships" id="258" r:id="Rd34643c85b8d48ac"/>
    <p:sldId xmlns:r="http://schemas.openxmlformats.org/officeDocument/2006/relationships" id="259" r:id="R2e4254ee95d84e54"/>
    <p:sldId xmlns:r="http://schemas.openxmlformats.org/officeDocument/2006/relationships" id="260" r:id="R73815761d510489f"/>
    <p:sldId xmlns:r="http://schemas.openxmlformats.org/officeDocument/2006/relationships" id="261" r:id="Ra4c34de3e45b407f"/>
    <p:sldId xmlns:r="http://schemas.openxmlformats.org/officeDocument/2006/relationships" id="262" r:id="Ree1934379469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cd37b842d412b" /><Relationship Type="http://schemas.openxmlformats.org/officeDocument/2006/relationships/slide" Target="/ppt/slides/slide1.xml" Id="Rb0f152bb5ae64b22" /><Relationship Type="http://schemas.openxmlformats.org/officeDocument/2006/relationships/slide" Target="/ppt/slides/slide2.xml" Id="Re416b8da95274b55" /><Relationship Type="http://schemas.openxmlformats.org/officeDocument/2006/relationships/slide" Target="/ppt/slides/slide3.xml" Id="Rd34643c85b8d48ac" /><Relationship Type="http://schemas.openxmlformats.org/officeDocument/2006/relationships/slide" Target="/ppt/slides/slide4.xml" Id="R2e4254ee95d84e54" /><Relationship Type="http://schemas.openxmlformats.org/officeDocument/2006/relationships/slide" Target="/ppt/slides/slide5.xml" Id="R73815761d510489f" /><Relationship Type="http://schemas.openxmlformats.org/officeDocument/2006/relationships/slide" Target="/ppt/slides/slide6.xml" Id="Ra4c34de3e45b407f" /><Relationship Type="http://schemas.openxmlformats.org/officeDocument/2006/relationships/slide" Target="/ppt/slides/slide7.xml" Id="Ree1934379469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da8591550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d4a290804431" /><Relationship Type="http://schemas.openxmlformats.org/officeDocument/2006/relationships/theme" Target="/ppt/slideMasters/theme/theme1.xml" Id="R8addbc28205e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2d4a29080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1fd81bbc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11706e663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e10a48337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7b988221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ade24055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7f706b83c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acb6d173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