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553406ab8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1b19090ed447d"/>
  </p:sldMasterIdLst>
  <p:sldIdLst>
    <p:sldId xmlns:r="http://schemas.openxmlformats.org/officeDocument/2006/relationships" id="256" r:id="R4c8335cf122a4a7f"/>
    <p:sldId xmlns:r="http://schemas.openxmlformats.org/officeDocument/2006/relationships" id="257" r:id="R61589b5403a14a77"/>
    <p:sldId xmlns:r="http://schemas.openxmlformats.org/officeDocument/2006/relationships" id="258" r:id="R8030bef117c64bf1"/>
    <p:sldId xmlns:r="http://schemas.openxmlformats.org/officeDocument/2006/relationships" id="259" r:id="R2a39accfc3514f77"/>
    <p:sldId xmlns:r="http://schemas.openxmlformats.org/officeDocument/2006/relationships" id="260" r:id="Rb291030777454fff"/>
    <p:sldId xmlns:r="http://schemas.openxmlformats.org/officeDocument/2006/relationships" id="261" r:id="Ra5c2d8bb4a394518"/>
    <p:sldId xmlns:r="http://schemas.openxmlformats.org/officeDocument/2006/relationships" id="262" r:id="R08e26bcb13d3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1b19090ed447d" /><Relationship Type="http://schemas.openxmlformats.org/officeDocument/2006/relationships/slide" Target="/ppt/slides/slide1.xml" Id="R4c8335cf122a4a7f" /><Relationship Type="http://schemas.openxmlformats.org/officeDocument/2006/relationships/slide" Target="/ppt/slides/slide2.xml" Id="R61589b5403a14a77" /><Relationship Type="http://schemas.openxmlformats.org/officeDocument/2006/relationships/slide" Target="/ppt/slides/slide3.xml" Id="R8030bef117c64bf1" /><Relationship Type="http://schemas.openxmlformats.org/officeDocument/2006/relationships/slide" Target="/ppt/slides/slide4.xml" Id="R2a39accfc3514f77" /><Relationship Type="http://schemas.openxmlformats.org/officeDocument/2006/relationships/slide" Target="/ppt/slides/slide5.xml" Id="Rb291030777454fff" /><Relationship Type="http://schemas.openxmlformats.org/officeDocument/2006/relationships/slide" Target="/ppt/slides/slide6.xml" Id="Ra5c2d8bb4a394518" /><Relationship Type="http://schemas.openxmlformats.org/officeDocument/2006/relationships/slide" Target="/ppt/slides/slide7.xml" Id="R08e26bcb13d3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76438d5d0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a60b31df24f3e" /><Relationship Type="http://schemas.openxmlformats.org/officeDocument/2006/relationships/theme" Target="/ppt/slideMasters/theme/theme1.xml" Id="R0a19789c10c0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a60b31df2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2a280269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550c9c33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7353297df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184f9f1ec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7e470815d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49d2a96c3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5945b307f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INNVÆR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4 241 218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994 764 268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