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10979b390b4e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c910f4b5734289"/>
  </p:sldMasterIdLst>
  <p:sldIdLst>
    <p:sldId xmlns:r="http://schemas.openxmlformats.org/officeDocument/2006/relationships" id="256" r:id="Rb97fdaee60e843d3"/>
    <p:sldId xmlns:r="http://schemas.openxmlformats.org/officeDocument/2006/relationships" id="257" r:id="R71f3934a3df94a93"/>
    <p:sldId xmlns:r="http://schemas.openxmlformats.org/officeDocument/2006/relationships" id="258" r:id="R22013ad134d74f8f"/>
    <p:sldId xmlns:r="http://schemas.openxmlformats.org/officeDocument/2006/relationships" id="259" r:id="R8b01d96f5a4645a5"/>
    <p:sldId xmlns:r="http://schemas.openxmlformats.org/officeDocument/2006/relationships" id="260" r:id="R3c2a132196674de1"/>
    <p:sldId xmlns:r="http://schemas.openxmlformats.org/officeDocument/2006/relationships" id="261" r:id="Rce2e8d7b5ffc4da2"/>
    <p:sldId xmlns:r="http://schemas.openxmlformats.org/officeDocument/2006/relationships" id="262" r:id="Rb4c7ac4683e144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c910f4b5734289" /><Relationship Type="http://schemas.openxmlformats.org/officeDocument/2006/relationships/slide" Target="/ppt/slides/slide1.xml" Id="Rb97fdaee60e843d3" /><Relationship Type="http://schemas.openxmlformats.org/officeDocument/2006/relationships/slide" Target="/ppt/slides/slide2.xml" Id="R71f3934a3df94a93" /><Relationship Type="http://schemas.openxmlformats.org/officeDocument/2006/relationships/slide" Target="/ppt/slides/slide3.xml" Id="R22013ad134d74f8f" /><Relationship Type="http://schemas.openxmlformats.org/officeDocument/2006/relationships/slide" Target="/ppt/slides/slide4.xml" Id="R8b01d96f5a4645a5" /><Relationship Type="http://schemas.openxmlformats.org/officeDocument/2006/relationships/slide" Target="/ppt/slides/slide5.xml" Id="R3c2a132196674de1" /><Relationship Type="http://schemas.openxmlformats.org/officeDocument/2006/relationships/slide" Target="/ppt/slides/slide6.xml" Id="Rce2e8d7b5ffc4da2" /><Relationship Type="http://schemas.openxmlformats.org/officeDocument/2006/relationships/slide" Target="/ppt/slides/slide7.xml" Id="Rb4c7ac4683e144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e7d376d93244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21ec771104abe" /><Relationship Type="http://schemas.openxmlformats.org/officeDocument/2006/relationships/theme" Target="/ppt/slideMasters/theme/theme1.xml" Id="R921334e2ad8c4d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121ec771104a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f978e13c743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063aebc0746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0027de36948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44740b72345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5456d17e145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5f5a21aa647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09d45910843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MAREN &amp; MIA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 &amp; MIA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 &amp; MIA AS ble etablert [år] og holder til i Bjørøyhamn.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 &amp; MIA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 &amp; MIA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 &amp; MIA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−158 280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610 367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13 576 874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14 221 475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 &amp; MIA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STRØMMEN LEIF-ARNE 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 &amp; MIA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Vestrepollsvegen 152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5177 Bjørøyhamn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994 819 542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 &amp; MIA AS</a:t>
            </a:r>
          </a:p>
        </p:txBody>
      </p:sp>
    </p:spTree>
  </p:cSld>
  <p:clrMapOvr>
    <a:masterClrMapping xmlns:a="http://schemas.openxmlformats.org/drawingml/2006/main"/>
  </p:clrMapOvr>
</p:sld>
</file>