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1bc32531947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0747d7b91d4859"/>
  </p:sldMasterIdLst>
  <p:sldIdLst>
    <p:sldId xmlns:r="http://schemas.openxmlformats.org/officeDocument/2006/relationships" id="256" r:id="R400fa1b559d44060"/>
    <p:sldId xmlns:r="http://schemas.openxmlformats.org/officeDocument/2006/relationships" id="257" r:id="R9fa8670308b84036"/>
    <p:sldId xmlns:r="http://schemas.openxmlformats.org/officeDocument/2006/relationships" id="258" r:id="R527ec7fdba464d91"/>
    <p:sldId xmlns:r="http://schemas.openxmlformats.org/officeDocument/2006/relationships" id="259" r:id="R7be07c2c31f14d00"/>
    <p:sldId xmlns:r="http://schemas.openxmlformats.org/officeDocument/2006/relationships" id="260" r:id="Rbdae9bd38fcb453f"/>
    <p:sldId xmlns:r="http://schemas.openxmlformats.org/officeDocument/2006/relationships" id="261" r:id="Rfc67b20b9d23480d"/>
    <p:sldId xmlns:r="http://schemas.openxmlformats.org/officeDocument/2006/relationships" id="262" r:id="R62ff4219f5fd4d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747d7b91d4859" /><Relationship Type="http://schemas.openxmlformats.org/officeDocument/2006/relationships/slide" Target="/ppt/slides/slide1.xml" Id="R400fa1b559d44060" /><Relationship Type="http://schemas.openxmlformats.org/officeDocument/2006/relationships/slide" Target="/ppt/slides/slide2.xml" Id="R9fa8670308b84036" /><Relationship Type="http://schemas.openxmlformats.org/officeDocument/2006/relationships/slide" Target="/ppt/slides/slide3.xml" Id="R527ec7fdba464d91" /><Relationship Type="http://schemas.openxmlformats.org/officeDocument/2006/relationships/slide" Target="/ppt/slides/slide4.xml" Id="R7be07c2c31f14d00" /><Relationship Type="http://schemas.openxmlformats.org/officeDocument/2006/relationships/slide" Target="/ppt/slides/slide5.xml" Id="Rbdae9bd38fcb453f" /><Relationship Type="http://schemas.openxmlformats.org/officeDocument/2006/relationships/slide" Target="/ppt/slides/slide6.xml" Id="Rfc67b20b9d23480d" /><Relationship Type="http://schemas.openxmlformats.org/officeDocument/2006/relationships/slide" Target="/ppt/slides/slide7.xml" Id="R62ff4219f5fd4d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05f63429e4f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e80cc313f4e22" /><Relationship Type="http://schemas.openxmlformats.org/officeDocument/2006/relationships/theme" Target="/ppt/slideMasters/theme/theme1.xml" Id="Ra3cc534f024d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9e80cc313f4e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2436942d346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42d197775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bb81181014b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2adfc9fbc44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3ee0f7df741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bd82863d74b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eef99b354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JIH HOLDING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−203 001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8 371 351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34 788 230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36 987 583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JAN INGE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JAN INGE  –  22,6 %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SYNNØVE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SYNNØVE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ANDERS NYGAARD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KRISTINE N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Godvikveien 42E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994 819 569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