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7171293c7c42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935c1cab324c8a"/>
  </p:sldMasterIdLst>
  <p:sldIdLst>
    <p:sldId xmlns:r="http://schemas.openxmlformats.org/officeDocument/2006/relationships" id="256" r:id="R3f8c7ba68bff4722"/>
    <p:sldId xmlns:r="http://schemas.openxmlformats.org/officeDocument/2006/relationships" id="257" r:id="R5227f7cd78aa45ad"/>
    <p:sldId xmlns:r="http://schemas.openxmlformats.org/officeDocument/2006/relationships" id="258" r:id="R5c41bfb191ba443e"/>
    <p:sldId xmlns:r="http://schemas.openxmlformats.org/officeDocument/2006/relationships" id="259" r:id="R9594888304254ef4"/>
    <p:sldId xmlns:r="http://schemas.openxmlformats.org/officeDocument/2006/relationships" id="260" r:id="Re33b4a44e5d449d9"/>
    <p:sldId xmlns:r="http://schemas.openxmlformats.org/officeDocument/2006/relationships" id="261" r:id="Rfc992d9830d74377"/>
    <p:sldId xmlns:r="http://schemas.openxmlformats.org/officeDocument/2006/relationships" id="262" r:id="R9179d4c427e949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935c1cab324c8a" /><Relationship Type="http://schemas.openxmlformats.org/officeDocument/2006/relationships/slide" Target="/ppt/slides/slide1.xml" Id="R3f8c7ba68bff4722" /><Relationship Type="http://schemas.openxmlformats.org/officeDocument/2006/relationships/slide" Target="/ppt/slides/slide2.xml" Id="R5227f7cd78aa45ad" /><Relationship Type="http://schemas.openxmlformats.org/officeDocument/2006/relationships/slide" Target="/ppt/slides/slide3.xml" Id="R5c41bfb191ba443e" /><Relationship Type="http://schemas.openxmlformats.org/officeDocument/2006/relationships/slide" Target="/ppt/slides/slide4.xml" Id="R9594888304254ef4" /><Relationship Type="http://schemas.openxmlformats.org/officeDocument/2006/relationships/slide" Target="/ppt/slides/slide5.xml" Id="Re33b4a44e5d449d9" /><Relationship Type="http://schemas.openxmlformats.org/officeDocument/2006/relationships/slide" Target="/ppt/slides/slide6.xml" Id="Rfc992d9830d74377" /><Relationship Type="http://schemas.openxmlformats.org/officeDocument/2006/relationships/slide" Target="/ppt/slides/slide7.xml" Id="R9179d4c427e949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511b4a2d9449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19e9d1e8f463e" /><Relationship Type="http://schemas.openxmlformats.org/officeDocument/2006/relationships/theme" Target="/ppt/slideMasters/theme/theme1.xml" Id="Ree83f457a55748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019e9d1e8f46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9c476257743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8bb11537d49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2a6554d234c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f9c7c3ea84d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1a5812fee45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4d17d93d541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711080c7b41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SÖTA BROR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SÖTA BROR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KÖRLING MATS INGEMAR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Vigvollåsen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08 62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994 858 653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