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940f600d9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9df3e44934624"/>
  </p:sldMasterIdLst>
  <p:sldIdLst>
    <p:sldId xmlns:r="http://schemas.openxmlformats.org/officeDocument/2006/relationships" id="256" r:id="Rf847e388656d48f5"/>
    <p:sldId xmlns:r="http://schemas.openxmlformats.org/officeDocument/2006/relationships" id="257" r:id="Rdf35a818642f4ea7"/>
    <p:sldId xmlns:r="http://schemas.openxmlformats.org/officeDocument/2006/relationships" id="258" r:id="R035c7c15744b4fc2"/>
    <p:sldId xmlns:r="http://schemas.openxmlformats.org/officeDocument/2006/relationships" id="259" r:id="R713e0412e75d4090"/>
    <p:sldId xmlns:r="http://schemas.openxmlformats.org/officeDocument/2006/relationships" id="260" r:id="Reb118d1e8e5e45c6"/>
    <p:sldId xmlns:r="http://schemas.openxmlformats.org/officeDocument/2006/relationships" id="261" r:id="Rbefb9d11ec00420a"/>
    <p:sldId xmlns:r="http://schemas.openxmlformats.org/officeDocument/2006/relationships" id="262" r:id="Rf477a9d362b8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9df3e44934624" /><Relationship Type="http://schemas.openxmlformats.org/officeDocument/2006/relationships/slide" Target="/ppt/slides/slide1.xml" Id="Rf847e388656d48f5" /><Relationship Type="http://schemas.openxmlformats.org/officeDocument/2006/relationships/slide" Target="/ppt/slides/slide2.xml" Id="Rdf35a818642f4ea7" /><Relationship Type="http://schemas.openxmlformats.org/officeDocument/2006/relationships/slide" Target="/ppt/slides/slide3.xml" Id="R035c7c15744b4fc2" /><Relationship Type="http://schemas.openxmlformats.org/officeDocument/2006/relationships/slide" Target="/ppt/slides/slide4.xml" Id="R713e0412e75d4090" /><Relationship Type="http://schemas.openxmlformats.org/officeDocument/2006/relationships/slide" Target="/ppt/slides/slide5.xml" Id="Reb118d1e8e5e45c6" /><Relationship Type="http://schemas.openxmlformats.org/officeDocument/2006/relationships/slide" Target="/ppt/slides/slide6.xml" Id="Rbefb9d11ec00420a" /><Relationship Type="http://schemas.openxmlformats.org/officeDocument/2006/relationships/slide" Target="/ppt/slides/slide7.xml" Id="Rf477a9d362b8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601dec484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801be8a44ef9" /><Relationship Type="http://schemas.openxmlformats.org/officeDocument/2006/relationships/theme" Target="/ppt/slideMasters/theme/theme1.xml" Id="R04ab81b37999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d801be8a4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9e2d98eb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70e51753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41877b7b2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def94b3a7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f57f92f46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e57d5ace8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cd1dc77c9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COLSI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COLSI 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118 080 241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169 335 986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ØVERKIL FINN ERIK JORDAN  –  66,5 %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ØVERKIL FINN ERIK JORDAN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83 08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994 860 151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