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abe59391a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f97c9063b4f17"/>
  </p:sldMasterIdLst>
  <p:sldIdLst>
    <p:sldId xmlns:r="http://schemas.openxmlformats.org/officeDocument/2006/relationships" id="256" r:id="R2a53a016bffa4a88"/>
    <p:sldId xmlns:r="http://schemas.openxmlformats.org/officeDocument/2006/relationships" id="257" r:id="R3899c4fba16f4d90"/>
    <p:sldId xmlns:r="http://schemas.openxmlformats.org/officeDocument/2006/relationships" id="258" r:id="R073b25a953f64792"/>
    <p:sldId xmlns:r="http://schemas.openxmlformats.org/officeDocument/2006/relationships" id="259" r:id="Re5e623f4baba4b5e"/>
    <p:sldId xmlns:r="http://schemas.openxmlformats.org/officeDocument/2006/relationships" id="260" r:id="R951377671226471c"/>
    <p:sldId xmlns:r="http://schemas.openxmlformats.org/officeDocument/2006/relationships" id="261" r:id="Rcadcfb7957b24c27"/>
    <p:sldId xmlns:r="http://schemas.openxmlformats.org/officeDocument/2006/relationships" id="262" r:id="Rebf34c788dd1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f97c9063b4f17" /><Relationship Type="http://schemas.openxmlformats.org/officeDocument/2006/relationships/slide" Target="/ppt/slides/slide1.xml" Id="R2a53a016bffa4a88" /><Relationship Type="http://schemas.openxmlformats.org/officeDocument/2006/relationships/slide" Target="/ppt/slides/slide2.xml" Id="R3899c4fba16f4d90" /><Relationship Type="http://schemas.openxmlformats.org/officeDocument/2006/relationships/slide" Target="/ppt/slides/slide3.xml" Id="R073b25a953f64792" /><Relationship Type="http://schemas.openxmlformats.org/officeDocument/2006/relationships/slide" Target="/ppt/slides/slide4.xml" Id="Re5e623f4baba4b5e" /><Relationship Type="http://schemas.openxmlformats.org/officeDocument/2006/relationships/slide" Target="/ppt/slides/slide5.xml" Id="R951377671226471c" /><Relationship Type="http://schemas.openxmlformats.org/officeDocument/2006/relationships/slide" Target="/ppt/slides/slide6.xml" Id="Rcadcfb7957b24c27" /><Relationship Type="http://schemas.openxmlformats.org/officeDocument/2006/relationships/slide" Target="/ppt/slides/slide7.xml" Id="Rebf34c788dd1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6a17cbd9b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75d73a24477a" /><Relationship Type="http://schemas.openxmlformats.org/officeDocument/2006/relationships/theme" Target="/ppt/slideMasters/theme/theme1.xml" Id="Re9f8eb3cb34b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475d73a24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d46d9a02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31f28242b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4d0bbf1a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3df4238c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fca526c5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6df0ccad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4b3b406f3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36 810 691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36 235 059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418 646 515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642 594 652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1 683 057 537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994 871 056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