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5d1891914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0bf1510674704"/>
  </p:sldMasterIdLst>
  <p:sldIdLst>
    <p:sldId xmlns:r="http://schemas.openxmlformats.org/officeDocument/2006/relationships" id="256" r:id="R36c424eb035d4eb5"/>
    <p:sldId xmlns:r="http://schemas.openxmlformats.org/officeDocument/2006/relationships" id="257" r:id="Rfd17328af68b411c"/>
    <p:sldId xmlns:r="http://schemas.openxmlformats.org/officeDocument/2006/relationships" id="258" r:id="R1768b4e525fa4322"/>
    <p:sldId xmlns:r="http://schemas.openxmlformats.org/officeDocument/2006/relationships" id="259" r:id="R7a4c2b5481ab4345"/>
    <p:sldId xmlns:r="http://schemas.openxmlformats.org/officeDocument/2006/relationships" id="260" r:id="R4aad7aee13ae437d"/>
    <p:sldId xmlns:r="http://schemas.openxmlformats.org/officeDocument/2006/relationships" id="261" r:id="Ra0db4adfaa8a481c"/>
    <p:sldId xmlns:r="http://schemas.openxmlformats.org/officeDocument/2006/relationships" id="262" r:id="R4ea14b4da102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0bf1510674704" /><Relationship Type="http://schemas.openxmlformats.org/officeDocument/2006/relationships/slide" Target="/ppt/slides/slide1.xml" Id="R36c424eb035d4eb5" /><Relationship Type="http://schemas.openxmlformats.org/officeDocument/2006/relationships/slide" Target="/ppt/slides/slide2.xml" Id="Rfd17328af68b411c" /><Relationship Type="http://schemas.openxmlformats.org/officeDocument/2006/relationships/slide" Target="/ppt/slides/slide3.xml" Id="R1768b4e525fa4322" /><Relationship Type="http://schemas.openxmlformats.org/officeDocument/2006/relationships/slide" Target="/ppt/slides/slide4.xml" Id="R7a4c2b5481ab4345" /><Relationship Type="http://schemas.openxmlformats.org/officeDocument/2006/relationships/slide" Target="/ppt/slides/slide5.xml" Id="R4aad7aee13ae437d" /><Relationship Type="http://schemas.openxmlformats.org/officeDocument/2006/relationships/slide" Target="/ppt/slides/slide6.xml" Id="Ra0db4adfaa8a481c" /><Relationship Type="http://schemas.openxmlformats.org/officeDocument/2006/relationships/slide" Target="/ppt/slides/slide7.xml" Id="R4ea14b4da102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9aca4ff2f41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847bd91a64eda" /><Relationship Type="http://schemas.openxmlformats.org/officeDocument/2006/relationships/theme" Target="/ppt/slideMasters/theme/theme1.xml" Id="R4d2cda615763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847bd91a6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d2bddff94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753c2e3f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b23a22165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70f93cfe14f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0127f520041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871d7f23448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1a0ecf89e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44 723 459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13 559 842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