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32d0580951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d598e56a8a4976"/>
  </p:sldMasterIdLst>
  <p:sldIdLst>
    <p:sldId xmlns:r="http://schemas.openxmlformats.org/officeDocument/2006/relationships" id="256" r:id="R378f2e0bca3e43f6"/>
    <p:sldId xmlns:r="http://schemas.openxmlformats.org/officeDocument/2006/relationships" id="257" r:id="Rfb4d810a720d43d0"/>
    <p:sldId xmlns:r="http://schemas.openxmlformats.org/officeDocument/2006/relationships" id="258" r:id="Rd670eacecb5f4259"/>
    <p:sldId xmlns:r="http://schemas.openxmlformats.org/officeDocument/2006/relationships" id="259" r:id="Rebbf8fad09c94957"/>
    <p:sldId xmlns:r="http://schemas.openxmlformats.org/officeDocument/2006/relationships" id="260" r:id="R5b7a37bf49bb4807"/>
    <p:sldId xmlns:r="http://schemas.openxmlformats.org/officeDocument/2006/relationships" id="261" r:id="R1e0f4564065f44c2"/>
    <p:sldId xmlns:r="http://schemas.openxmlformats.org/officeDocument/2006/relationships" id="262" r:id="Rd8613d5a58224f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598e56a8a4976" /><Relationship Type="http://schemas.openxmlformats.org/officeDocument/2006/relationships/slide" Target="/ppt/slides/slide1.xml" Id="R378f2e0bca3e43f6" /><Relationship Type="http://schemas.openxmlformats.org/officeDocument/2006/relationships/slide" Target="/ppt/slides/slide2.xml" Id="Rfb4d810a720d43d0" /><Relationship Type="http://schemas.openxmlformats.org/officeDocument/2006/relationships/slide" Target="/ppt/slides/slide3.xml" Id="Rd670eacecb5f4259" /><Relationship Type="http://schemas.openxmlformats.org/officeDocument/2006/relationships/slide" Target="/ppt/slides/slide4.xml" Id="Rebbf8fad09c94957" /><Relationship Type="http://schemas.openxmlformats.org/officeDocument/2006/relationships/slide" Target="/ppt/slides/slide5.xml" Id="R5b7a37bf49bb4807" /><Relationship Type="http://schemas.openxmlformats.org/officeDocument/2006/relationships/slide" Target="/ppt/slides/slide6.xml" Id="R1e0f4564065f44c2" /><Relationship Type="http://schemas.openxmlformats.org/officeDocument/2006/relationships/slide" Target="/ppt/slides/slide7.xml" Id="Rd8613d5a58224f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2ca602224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4975157894860" /><Relationship Type="http://schemas.openxmlformats.org/officeDocument/2006/relationships/theme" Target="/ppt/slideMasters/theme/theme1.xml" Id="R44edcf47e189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449751578948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9ae57f83b45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bfb52ea4d40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e0bb2743a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0447992734f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812708bda42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7eab3e9ec45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dd9905fc14f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513 123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503 151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25 341 588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27 484 141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 MARTIN HAMNES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mas@peakshipping.no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994 887 076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