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db96eda2a04a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b68314632405a"/>
  </p:sldMasterIdLst>
  <p:sldIdLst>
    <p:sldId xmlns:r="http://schemas.openxmlformats.org/officeDocument/2006/relationships" id="256" r:id="R877970eb127f4fab"/>
    <p:sldId xmlns:r="http://schemas.openxmlformats.org/officeDocument/2006/relationships" id="257" r:id="R46a4a72c94f94834"/>
    <p:sldId xmlns:r="http://schemas.openxmlformats.org/officeDocument/2006/relationships" id="258" r:id="Re942cdbe7ba34e76"/>
    <p:sldId xmlns:r="http://schemas.openxmlformats.org/officeDocument/2006/relationships" id="259" r:id="R97b72407551342de"/>
    <p:sldId xmlns:r="http://schemas.openxmlformats.org/officeDocument/2006/relationships" id="260" r:id="R3b93290b0dac453b"/>
    <p:sldId xmlns:r="http://schemas.openxmlformats.org/officeDocument/2006/relationships" id="261" r:id="R8e700fcc0ab84013"/>
    <p:sldId xmlns:r="http://schemas.openxmlformats.org/officeDocument/2006/relationships" id="262" r:id="R69030260c75f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b68314632405a" /><Relationship Type="http://schemas.openxmlformats.org/officeDocument/2006/relationships/slide" Target="/ppt/slides/slide1.xml" Id="R877970eb127f4fab" /><Relationship Type="http://schemas.openxmlformats.org/officeDocument/2006/relationships/slide" Target="/ppt/slides/slide2.xml" Id="R46a4a72c94f94834" /><Relationship Type="http://schemas.openxmlformats.org/officeDocument/2006/relationships/slide" Target="/ppt/slides/slide3.xml" Id="Re942cdbe7ba34e76" /><Relationship Type="http://schemas.openxmlformats.org/officeDocument/2006/relationships/slide" Target="/ppt/slides/slide4.xml" Id="R97b72407551342de" /><Relationship Type="http://schemas.openxmlformats.org/officeDocument/2006/relationships/slide" Target="/ppt/slides/slide5.xml" Id="R3b93290b0dac453b" /><Relationship Type="http://schemas.openxmlformats.org/officeDocument/2006/relationships/slide" Target="/ppt/slides/slide6.xml" Id="R8e700fcc0ab84013" /><Relationship Type="http://schemas.openxmlformats.org/officeDocument/2006/relationships/slide" Target="/ppt/slides/slide7.xml" Id="R69030260c75f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e00f5eea0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c4e65a95c4366" /><Relationship Type="http://schemas.openxmlformats.org/officeDocument/2006/relationships/theme" Target="/ppt/slideMasters/theme/theme1.xml" Id="R213385b4a2a642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4c4e65a95c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5fc5c0db24b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fdb72295740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3f3f4b77f4c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7adbdbd8442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b9a3b58224b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7a603726844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c2ee3b75649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LITSHEIM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LITSHEIM HOLDING AS ble etablert [år] og holder til i Herøysundet.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3 440 090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46 654 384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46 816 050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LITSHEIM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Sjøvegen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5462 Herøysundet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994 921 347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LITSHEIM HOLDING AS</a:t>
            </a:r>
          </a:p>
        </p:txBody>
      </p:sp>
    </p:spTree>
  </p:cSld>
  <p:clrMapOvr>
    <a:masterClrMapping xmlns:a="http://schemas.openxmlformats.org/drawingml/2006/main"/>
  </p:clrMapOvr>
</p:sld>
</file>