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ab68cae47944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dedf23a83847ea"/>
  </p:sldMasterIdLst>
  <p:sldIdLst>
    <p:sldId xmlns:r="http://schemas.openxmlformats.org/officeDocument/2006/relationships" id="256" r:id="Rf8f85bc893494b14"/>
    <p:sldId xmlns:r="http://schemas.openxmlformats.org/officeDocument/2006/relationships" id="257" r:id="Ree355907f1d345e2"/>
    <p:sldId xmlns:r="http://schemas.openxmlformats.org/officeDocument/2006/relationships" id="258" r:id="Re002d5612fa444a5"/>
    <p:sldId xmlns:r="http://schemas.openxmlformats.org/officeDocument/2006/relationships" id="259" r:id="R507ac2aa89c6471b"/>
    <p:sldId xmlns:r="http://schemas.openxmlformats.org/officeDocument/2006/relationships" id="260" r:id="R3eb6ebcb9b8c4571"/>
    <p:sldId xmlns:r="http://schemas.openxmlformats.org/officeDocument/2006/relationships" id="261" r:id="R2a404750727d4be3"/>
    <p:sldId xmlns:r="http://schemas.openxmlformats.org/officeDocument/2006/relationships" id="262" r:id="Rc1f52550c63b4a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edf23a83847ea" /><Relationship Type="http://schemas.openxmlformats.org/officeDocument/2006/relationships/slide" Target="/ppt/slides/slide1.xml" Id="Rf8f85bc893494b14" /><Relationship Type="http://schemas.openxmlformats.org/officeDocument/2006/relationships/slide" Target="/ppt/slides/slide2.xml" Id="Ree355907f1d345e2" /><Relationship Type="http://schemas.openxmlformats.org/officeDocument/2006/relationships/slide" Target="/ppt/slides/slide3.xml" Id="Re002d5612fa444a5" /><Relationship Type="http://schemas.openxmlformats.org/officeDocument/2006/relationships/slide" Target="/ppt/slides/slide4.xml" Id="R507ac2aa89c6471b" /><Relationship Type="http://schemas.openxmlformats.org/officeDocument/2006/relationships/slide" Target="/ppt/slides/slide5.xml" Id="R3eb6ebcb9b8c4571" /><Relationship Type="http://schemas.openxmlformats.org/officeDocument/2006/relationships/slide" Target="/ppt/slides/slide6.xml" Id="R2a404750727d4be3" /><Relationship Type="http://schemas.openxmlformats.org/officeDocument/2006/relationships/slide" Target="/ppt/slides/slide7.xml" Id="Rc1f52550c63b4a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7a3968c6d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cb792573d427d" /><Relationship Type="http://schemas.openxmlformats.org/officeDocument/2006/relationships/theme" Target="/ppt/slideMasters/theme/theme1.xml" Id="Raa8c159cca3d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cb792573d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b7d5e291f48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4bd77700d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044a2d43345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59e90df62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a4b6e607242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921cddd7243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d84349120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CSL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CSL SHIPPING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382 571 847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33 320 970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27 460 542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95 430 951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GROUP AS  –  97,2 %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HOLDING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994 962 019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