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34dc96671548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ab808917cf47f7"/>
  </p:sldMasterIdLst>
  <p:sldIdLst>
    <p:sldId xmlns:r="http://schemas.openxmlformats.org/officeDocument/2006/relationships" id="256" r:id="Ra9195d04be704728"/>
    <p:sldId xmlns:r="http://schemas.openxmlformats.org/officeDocument/2006/relationships" id="257" r:id="R70506a25e1f040b2"/>
    <p:sldId xmlns:r="http://schemas.openxmlformats.org/officeDocument/2006/relationships" id="258" r:id="R6d9b6c7aa72047ba"/>
    <p:sldId xmlns:r="http://schemas.openxmlformats.org/officeDocument/2006/relationships" id="259" r:id="R0a007e4e82ab4467"/>
    <p:sldId xmlns:r="http://schemas.openxmlformats.org/officeDocument/2006/relationships" id="260" r:id="R25224b4e992e47b0"/>
    <p:sldId xmlns:r="http://schemas.openxmlformats.org/officeDocument/2006/relationships" id="261" r:id="Rfaa44dce33ab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b808917cf47f7" /><Relationship Type="http://schemas.openxmlformats.org/officeDocument/2006/relationships/slide" Target="/ppt/slides/slide1.xml" Id="Ra9195d04be704728" /><Relationship Type="http://schemas.openxmlformats.org/officeDocument/2006/relationships/slide" Target="/ppt/slides/slide2.xml" Id="R70506a25e1f040b2" /><Relationship Type="http://schemas.openxmlformats.org/officeDocument/2006/relationships/slide" Target="/ppt/slides/slide3.xml" Id="R6d9b6c7aa72047ba" /><Relationship Type="http://schemas.openxmlformats.org/officeDocument/2006/relationships/slide" Target="/ppt/slides/slide4.xml" Id="R0a007e4e82ab4467" /><Relationship Type="http://schemas.openxmlformats.org/officeDocument/2006/relationships/slide" Target="/ppt/slides/slide5.xml" Id="R25224b4e992e47b0" /><Relationship Type="http://schemas.openxmlformats.org/officeDocument/2006/relationships/slide" Target="/ppt/slides/slide6.xml" Id="Rfaa44dce33ab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df88f585b48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ecd9a19504f7e" /><Relationship Type="http://schemas.openxmlformats.org/officeDocument/2006/relationships/theme" Target="/ppt/slideMasters/theme/theme1.xml" Id="R7c9c12583adf46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8ecd9a19504f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5032fb3ce40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f1ef1941d4e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e92c3a4ce46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af56e993849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e1f2304504f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1c8f0251140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FURELID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1057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5729 Modalen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994 984 713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