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a6c64e8c194f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ad9dc6a05a4707"/>
  </p:sldMasterIdLst>
  <p:sldIdLst>
    <p:sldId xmlns:r="http://schemas.openxmlformats.org/officeDocument/2006/relationships" id="256" r:id="R9a21eafc1f914117"/>
    <p:sldId xmlns:r="http://schemas.openxmlformats.org/officeDocument/2006/relationships" id="257" r:id="Rb34a656563784176"/>
    <p:sldId xmlns:r="http://schemas.openxmlformats.org/officeDocument/2006/relationships" id="258" r:id="Rbd3807a9d1584186"/>
    <p:sldId xmlns:r="http://schemas.openxmlformats.org/officeDocument/2006/relationships" id="259" r:id="R63e8267b35974233"/>
    <p:sldId xmlns:r="http://schemas.openxmlformats.org/officeDocument/2006/relationships" id="260" r:id="Rd52b4fee09784694"/>
    <p:sldId xmlns:r="http://schemas.openxmlformats.org/officeDocument/2006/relationships" id="261" r:id="R8b3a36f9830240aa"/>
    <p:sldId xmlns:r="http://schemas.openxmlformats.org/officeDocument/2006/relationships" id="262" r:id="R1c0f030fbac548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ad9dc6a05a4707" /><Relationship Type="http://schemas.openxmlformats.org/officeDocument/2006/relationships/slide" Target="/ppt/slides/slide1.xml" Id="R9a21eafc1f914117" /><Relationship Type="http://schemas.openxmlformats.org/officeDocument/2006/relationships/slide" Target="/ppt/slides/slide2.xml" Id="Rb34a656563784176" /><Relationship Type="http://schemas.openxmlformats.org/officeDocument/2006/relationships/slide" Target="/ppt/slides/slide3.xml" Id="Rbd3807a9d1584186" /><Relationship Type="http://schemas.openxmlformats.org/officeDocument/2006/relationships/slide" Target="/ppt/slides/slide4.xml" Id="R63e8267b35974233" /><Relationship Type="http://schemas.openxmlformats.org/officeDocument/2006/relationships/slide" Target="/ppt/slides/slide5.xml" Id="Rd52b4fee09784694" /><Relationship Type="http://schemas.openxmlformats.org/officeDocument/2006/relationships/slide" Target="/ppt/slides/slide6.xml" Id="R8b3a36f9830240aa" /><Relationship Type="http://schemas.openxmlformats.org/officeDocument/2006/relationships/slide" Target="/ppt/slides/slide7.xml" Id="R1c0f030fbac548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672b09606c46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895a2a453496b" /><Relationship Type="http://schemas.openxmlformats.org/officeDocument/2006/relationships/theme" Target="/ppt/slideMasters/theme/theme1.xml" Id="Rf775bbc75f4b41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d895a2a45349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65ca2c91445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deaf4609b42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a56712d1a4b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0a11283214e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ed96813af42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3251a298545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e494e2f2b4e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FURELID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FURELID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FURELID AS ble etablert [år] og holder til i Modalen.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FURELID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FURELID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FURELID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175 601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7 194 765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7 359 765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FURELID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RANNVEIG FURELID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FURELID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Modalen 1057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5729 Modalen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994 984 713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FURELID AS</a:t>
            </a:r>
          </a:p>
        </p:txBody>
      </p:sp>
    </p:spTree>
  </p:cSld>
  <p:clrMapOvr>
    <a:masterClrMapping xmlns:a="http://schemas.openxmlformats.org/drawingml/2006/main"/>
  </p:clrMapOvr>
</p:sld>
</file>