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01687fbe74f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faa5369a64abf"/>
  </p:sldMasterIdLst>
  <p:sldIdLst>
    <p:sldId xmlns:r="http://schemas.openxmlformats.org/officeDocument/2006/relationships" id="256" r:id="Ref82ff678d534260"/>
    <p:sldId xmlns:r="http://schemas.openxmlformats.org/officeDocument/2006/relationships" id="257" r:id="R6926eb83225645a3"/>
    <p:sldId xmlns:r="http://schemas.openxmlformats.org/officeDocument/2006/relationships" id="258" r:id="R96b2e4f36b9c4e6b"/>
    <p:sldId xmlns:r="http://schemas.openxmlformats.org/officeDocument/2006/relationships" id="259" r:id="R9fa0bac06e164474"/>
    <p:sldId xmlns:r="http://schemas.openxmlformats.org/officeDocument/2006/relationships" id="260" r:id="Rc772edd68516445d"/>
    <p:sldId xmlns:r="http://schemas.openxmlformats.org/officeDocument/2006/relationships" id="261" r:id="R4c0829afc6f4445f"/>
    <p:sldId xmlns:r="http://schemas.openxmlformats.org/officeDocument/2006/relationships" id="262" r:id="R1d13e415069a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faa5369a64abf" /><Relationship Type="http://schemas.openxmlformats.org/officeDocument/2006/relationships/slide" Target="/ppt/slides/slide1.xml" Id="Ref82ff678d534260" /><Relationship Type="http://schemas.openxmlformats.org/officeDocument/2006/relationships/slide" Target="/ppt/slides/slide2.xml" Id="R6926eb83225645a3" /><Relationship Type="http://schemas.openxmlformats.org/officeDocument/2006/relationships/slide" Target="/ppt/slides/slide3.xml" Id="R96b2e4f36b9c4e6b" /><Relationship Type="http://schemas.openxmlformats.org/officeDocument/2006/relationships/slide" Target="/ppt/slides/slide4.xml" Id="R9fa0bac06e164474" /><Relationship Type="http://schemas.openxmlformats.org/officeDocument/2006/relationships/slide" Target="/ppt/slides/slide5.xml" Id="Rc772edd68516445d" /><Relationship Type="http://schemas.openxmlformats.org/officeDocument/2006/relationships/slide" Target="/ppt/slides/slide6.xml" Id="R4c0829afc6f4445f" /><Relationship Type="http://schemas.openxmlformats.org/officeDocument/2006/relationships/slide" Target="/ppt/slides/slide7.xml" Id="R1d13e415069a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f62f4c061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e30a606744186" /><Relationship Type="http://schemas.openxmlformats.org/officeDocument/2006/relationships/theme" Target="/ppt/slideMasters/theme/theme1.xml" Id="Re3646b313a5c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2e30a60674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d6ece77e44f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e2ebf06844e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0a4dc7539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7ecb98cb1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baf180690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1e4099a884b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6a6b8ab1f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ASIQ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ASIQ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1 658 633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SIQVELAND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Asbjørn Siqveland, Jarmyrveien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995 093 189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