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cc074601640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a3d9c3a9f49fb"/>
  </p:sldMasterIdLst>
  <p:sldIdLst>
    <p:sldId xmlns:r="http://schemas.openxmlformats.org/officeDocument/2006/relationships" id="256" r:id="R5cda801edc864184"/>
    <p:sldId xmlns:r="http://schemas.openxmlformats.org/officeDocument/2006/relationships" id="257" r:id="Rbbc8075c398d4bfb"/>
    <p:sldId xmlns:r="http://schemas.openxmlformats.org/officeDocument/2006/relationships" id="258" r:id="R84619ac30489473d"/>
    <p:sldId xmlns:r="http://schemas.openxmlformats.org/officeDocument/2006/relationships" id="259" r:id="R2b30dfbc985e4976"/>
    <p:sldId xmlns:r="http://schemas.openxmlformats.org/officeDocument/2006/relationships" id="260" r:id="R2d9e0f15a8c94020"/>
    <p:sldId xmlns:r="http://schemas.openxmlformats.org/officeDocument/2006/relationships" id="261" r:id="R4ce76b1085734dfb"/>
    <p:sldId xmlns:r="http://schemas.openxmlformats.org/officeDocument/2006/relationships" id="262" r:id="R4b2a3af2a152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a3d9c3a9f49fb" /><Relationship Type="http://schemas.openxmlformats.org/officeDocument/2006/relationships/slide" Target="/ppt/slides/slide1.xml" Id="R5cda801edc864184" /><Relationship Type="http://schemas.openxmlformats.org/officeDocument/2006/relationships/slide" Target="/ppt/slides/slide2.xml" Id="Rbbc8075c398d4bfb" /><Relationship Type="http://schemas.openxmlformats.org/officeDocument/2006/relationships/slide" Target="/ppt/slides/slide3.xml" Id="R84619ac30489473d" /><Relationship Type="http://schemas.openxmlformats.org/officeDocument/2006/relationships/slide" Target="/ppt/slides/slide4.xml" Id="R2b30dfbc985e4976" /><Relationship Type="http://schemas.openxmlformats.org/officeDocument/2006/relationships/slide" Target="/ppt/slides/slide5.xml" Id="R2d9e0f15a8c94020" /><Relationship Type="http://schemas.openxmlformats.org/officeDocument/2006/relationships/slide" Target="/ppt/slides/slide6.xml" Id="R4ce76b1085734dfb" /><Relationship Type="http://schemas.openxmlformats.org/officeDocument/2006/relationships/slide" Target="/ppt/slides/slide7.xml" Id="R4b2a3af2a152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1cc1206d7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3bd08c33f4373" /><Relationship Type="http://schemas.openxmlformats.org/officeDocument/2006/relationships/theme" Target="/ppt/slideMasters/theme/theme1.xml" Id="R34c6df2e09d3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3bd08c33f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b5799ac3f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be76a7a23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dab55bb8a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cd3019a6f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b847c8f62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61abcc09c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207481cc2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PROPERTY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4 580 613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ÅRBU NILS OLAV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