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c9a08140e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5595a73d84e0c"/>
  </p:sldMasterIdLst>
  <p:sldIdLst>
    <p:sldId xmlns:r="http://schemas.openxmlformats.org/officeDocument/2006/relationships" id="256" r:id="R5e903ef89edc499d"/>
    <p:sldId xmlns:r="http://schemas.openxmlformats.org/officeDocument/2006/relationships" id="257" r:id="Rbc209bc9cfd14ffb"/>
    <p:sldId xmlns:r="http://schemas.openxmlformats.org/officeDocument/2006/relationships" id="258" r:id="Rfb35ac60550344f0"/>
    <p:sldId xmlns:r="http://schemas.openxmlformats.org/officeDocument/2006/relationships" id="259" r:id="Rbd091b7875bc4799"/>
    <p:sldId xmlns:r="http://schemas.openxmlformats.org/officeDocument/2006/relationships" id="260" r:id="Rc1091668cdc04ad1"/>
    <p:sldId xmlns:r="http://schemas.openxmlformats.org/officeDocument/2006/relationships" id="261" r:id="Rfd118e5d02944f34"/>
    <p:sldId xmlns:r="http://schemas.openxmlformats.org/officeDocument/2006/relationships" id="262" r:id="Rc5710651f3ba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5595a73d84e0c" /><Relationship Type="http://schemas.openxmlformats.org/officeDocument/2006/relationships/slide" Target="/ppt/slides/slide1.xml" Id="R5e903ef89edc499d" /><Relationship Type="http://schemas.openxmlformats.org/officeDocument/2006/relationships/slide" Target="/ppt/slides/slide2.xml" Id="Rbc209bc9cfd14ffb" /><Relationship Type="http://schemas.openxmlformats.org/officeDocument/2006/relationships/slide" Target="/ppt/slides/slide3.xml" Id="Rfb35ac60550344f0" /><Relationship Type="http://schemas.openxmlformats.org/officeDocument/2006/relationships/slide" Target="/ppt/slides/slide4.xml" Id="Rbd091b7875bc4799" /><Relationship Type="http://schemas.openxmlformats.org/officeDocument/2006/relationships/slide" Target="/ppt/slides/slide5.xml" Id="Rc1091668cdc04ad1" /><Relationship Type="http://schemas.openxmlformats.org/officeDocument/2006/relationships/slide" Target="/ppt/slides/slide6.xml" Id="Rfd118e5d02944f34" /><Relationship Type="http://schemas.openxmlformats.org/officeDocument/2006/relationships/slide" Target="/ppt/slides/slide7.xml" Id="Rc5710651f3ba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2506d6606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39518f4549b3" /><Relationship Type="http://schemas.openxmlformats.org/officeDocument/2006/relationships/theme" Target="/ppt/slideMasters/theme/theme1.xml" Id="Rbc5afff25095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639518f45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4e51045d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b264f6d0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a862e88f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adeafabf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5a241cd45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ee51ce6b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f2d6ba0d3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