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e3ddd71522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d4715609148d1"/>
  </p:sldMasterIdLst>
  <p:sldIdLst>
    <p:sldId xmlns:r="http://schemas.openxmlformats.org/officeDocument/2006/relationships" id="256" r:id="R612e484862a04dde"/>
    <p:sldId xmlns:r="http://schemas.openxmlformats.org/officeDocument/2006/relationships" id="257" r:id="R8ffba0a724ac4e78"/>
    <p:sldId xmlns:r="http://schemas.openxmlformats.org/officeDocument/2006/relationships" id="258" r:id="R9304463325ce429b"/>
    <p:sldId xmlns:r="http://schemas.openxmlformats.org/officeDocument/2006/relationships" id="259" r:id="Rfd4c593fce254ad3"/>
    <p:sldId xmlns:r="http://schemas.openxmlformats.org/officeDocument/2006/relationships" id="260" r:id="R06e7a7ed75d54a16"/>
    <p:sldId xmlns:r="http://schemas.openxmlformats.org/officeDocument/2006/relationships" id="261" r:id="Rb67a1fafb23144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d4715609148d1" /><Relationship Type="http://schemas.openxmlformats.org/officeDocument/2006/relationships/slide" Target="/ppt/slides/slide1.xml" Id="R612e484862a04dde" /><Relationship Type="http://schemas.openxmlformats.org/officeDocument/2006/relationships/slide" Target="/ppt/slides/slide2.xml" Id="R8ffba0a724ac4e78" /><Relationship Type="http://schemas.openxmlformats.org/officeDocument/2006/relationships/slide" Target="/ppt/slides/slide3.xml" Id="R9304463325ce429b" /><Relationship Type="http://schemas.openxmlformats.org/officeDocument/2006/relationships/slide" Target="/ppt/slides/slide4.xml" Id="Rfd4c593fce254ad3" /><Relationship Type="http://schemas.openxmlformats.org/officeDocument/2006/relationships/slide" Target="/ppt/slides/slide5.xml" Id="R06e7a7ed75d54a16" /><Relationship Type="http://schemas.openxmlformats.org/officeDocument/2006/relationships/slide" Target="/ppt/slides/slide6.xml" Id="Rb67a1fafb23144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c9bca0dd74d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f7c5c896a4721" /><Relationship Type="http://schemas.openxmlformats.org/officeDocument/2006/relationships/theme" Target="/ppt/slideMasters/theme/theme1.xml" Id="Reaf482615a7f4c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f7c5c896a47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b4184097b4f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ed85cd521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95b792d2244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d884e610446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fddff9c4f45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de00d320e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 INVEST LIMITED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INVEST LIMITED NUF ble etablert [år] og holder til i Fjell.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4 802 318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1 355 066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Leitevegen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5357 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995 346 354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 NUF</a:t>
            </a:r>
          </a:p>
        </p:txBody>
      </p:sp>
    </p:spTree>
  </p:cSld>
  <p:clrMapOvr>
    <a:masterClrMapping xmlns:a="http://schemas.openxmlformats.org/drawingml/2006/main"/>
  </p:clrMapOvr>
</p:sld>
</file>