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55f788010842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ceaed852f44a1a"/>
  </p:sldMasterIdLst>
  <p:sldIdLst>
    <p:sldId xmlns:r="http://schemas.openxmlformats.org/officeDocument/2006/relationships" id="256" r:id="R0421b3c143ff4e89"/>
    <p:sldId xmlns:r="http://schemas.openxmlformats.org/officeDocument/2006/relationships" id="257" r:id="Rf9da1beb673a4cbf"/>
    <p:sldId xmlns:r="http://schemas.openxmlformats.org/officeDocument/2006/relationships" id="258" r:id="Rf9b72915b3684bae"/>
    <p:sldId xmlns:r="http://schemas.openxmlformats.org/officeDocument/2006/relationships" id="259" r:id="R48e2264269334eb7"/>
    <p:sldId xmlns:r="http://schemas.openxmlformats.org/officeDocument/2006/relationships" id="260" r:id="R0b5b5e517c9742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eaed852f44a1a" /><Relationship Type="http://schemas.openxmlformats.org/officeDocument/2006/relationships/slide" Target="/ppt/slides/slide1.xml" Id="R0421b3c143ff4e89" /><Relationship Type="http://schemas.openxmlformats.org/officeDocument/2006/relationships/slide" Target="/ppt/slides/slide2.xml" Id="Rf9da1beb673a4cbf" /><Relationship Type="http://schemas.openxmlformats.org/officeDocument/2006/relationships/slide" Target="/ppt/slides/slide3.xml" Id="Rf9b72915b3684bae" /><Relationship Type="http://schemas.openxmlformats.org/officeDocument/2006/relationships/slide" Target="/ppt/slides/slide4.xml" Id="R48e2264269334eb7" /><Relationship Type="http://schemas.openxmlformats.org/officeDocument/2006/relationships/slide" Target="/ppt/slides/slide5.xml" Id="R0b5b5e517c9742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efe5600744c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cab6861ef4477" /><Relationship Type="http://schemas.openxmlformats.org/officeDocument/2006/relationships/theme" Target="/ppt/slideMasters/theme/theme1.xml" Id="R3e3283c75cb647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5cab6861ef44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95aca720444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e92659ccb47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9afd8346b4d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788b2bf8c4c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276f2740b44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 INVEST LIMITED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INVEST LIMITED ble etablert [år] og holder til i Sw1y 5ea London.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100 Pall Mall, Stron House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Sw1y 5ea London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995 346 362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</a:t>
            </a:r>
          </a:p>
        </p:txBody>
      </p:sp>
    </p:spTree>
  </p:cSld>
  <p:clrMapOvr>
    <a:masterClrMapping xmlns:a="http://schemas.openxmlformats.org/drawingml/2006/main"/>
  </p:clrMapOvr>
</p:sld>
</file>