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59124a20f8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07a6dcd5841c1"/>
  </p:sldMasterIdLst>
  <p:sldIdLst>
    <p:sldId xmlns:r="http://schemas.openxmlformats.org/officeDocument/2006/relationships" id="256" r:id="R12f6a5750ab64b16"/>
    <p:sldId xmlns:r="http://schemas.openxmlformats.org/officeDocument/2006/relationships" id="257" r:id="R715d8351d9bf4e81"/>
    <p:sldId xmlns:r="http://schemas.openxmlformats.org/officeDocument/2006/relationships" id="258" r:id="R180b625f31de4ebf"/>
    <p:sldId xmlns:r="http://schemas.openxmlformats.org/officeDocument/2006/relationships" id="259" r:id="R1df460a9be584bf0"/>
    <p:sldId xmlns:r="http://schemas.openxmlformats.org/officeDocument/2006/relationships" id="260" r:id="R39999f90e3cf45bd"/>
    <p:sldId xmlns:r="http://schemas.openxmlformats.org/officeDocument/2006/relationships" id="261" r:id="R4530c860e34c405a"/>
    <p:sldId xmlns:r="http://schemas.openxmlformats.org/officeDocument/2006/relationships" id="262" r:id="Re698b7d8b6a0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07a6dcd5841c1" /><Relationship Type="http://schemas.openxmlformats.org/officeDocument/2006/relationships/slide" Target="/ppt/slides/slide1.xml" Id="R12f6a5750ab64b16" /><Relationship Type="http://schemas.openxmlformats.org/officeDocument/2006/relationships/slide" Target="/ppt/slides/slide2.xml" Id="R715d8351d9bf4e81" /><Relationship Type="http://schemas.openxmlformats.org/officeDocument/2006/relationships/slide" Target="/ppt/slides/slide3.xml" Id="R180b625f31de4ebf" /><Relationship Type="http://schemas.openxmlformats.org/officeDocument/2006/relationships/slide" Target="/ppt/slides/slide4.xml" Id="R1df460a9be584bf0" /><Relationship Type="http://schemas.openxmlformats.org/officeDocument/2006/relationships/slide" Target="/ppt/slides/slide5.xml" Id="R39999f90e3cf45bd" /><Relationship Type="http://schemas.openxmlformats.org/officeDocument/2006/relationships/slide" Target="/ppt/slides/slide6.xml" Id="R4530c860e34c405a" /><Relationship Type="http://schemas.openxmlformats.org/officeDocument/2006/relationships/slide" Target="/ppt/slides/slide7.xml" Id="Re698b7d8b6a0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3f470059c41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bce649cdb4699" /><Relationship Type="http://schemas.openxmlformats.org/officeDocument/2006/relationships/theme" Target="/ppt/slideMasters/theme/theme1.xml" Id="R14a4bfdd3352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3bce649cdb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f94a260a9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f4c3f1fb044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62b281cda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27ea05011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2b3e141cd4c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af43fbbf41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58cfcfdfa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EIRIK HORDVIK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HORDVIK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3 713 773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8 890 160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HORDVIK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IREN RASMUSSEN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95 36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eirik.hordvik@gmail.com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995 372 630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EIRIK HORDVIK AS</a:t>
            </a:r>
          </a:p>
        </p:txBody>
      </p:sp>
    </p:spTree>
  </p:cSld>
  <p:clrMapOvr>
    <a:masterClrMapping xmlns:a="http://schemas.openxmlformats.org/drawingml/2006/main"/>
  </p:clrMapOvr>
</p:sld>
</file>