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ba7194c4e942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f5b5b925644d3"/>
  </p:sldMasterIdLst>
  <p:sldIdLst>
    <p:sldId xmlns:r="http://schemas.openxmlformats.org/officeDocument/2006/relationships" id="256" r:id="Rdeb9dc0750c940ba"/>
    <p:sldId xmlns:r="http://schemas.openxmlformats.org/officeDocument/2006/relationships" id="257" r:id="Rf94fd010a8c64981"/>
    <p:sldId xmlns:r="http://schemas.openxmlformats.org/officeDocument/2006/relationships" id="258" r:id="R604700169b5446be"/>
    <p:sldId xmlns:r="http://schemas.openxmlformats.org/officeDocument/2006/relationships" id="259" r:id="R0f1617d334e44131"/>
    <p:sldId xmlns:r="http://schemas.openxmlformats.org/officeDocument/2006/relationships" id="260" r:id="Rb54dbfe30cda4ff2"/>
    <p:sldId xmlns:r="http://schemas.openxmlformats.org/officeDocument/2006/relationships" id="261" r:id="R2efa2822aa49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f5b5b925644d3" /><Relationship Type="http://schemas.openxmlformats.org/officeDocument/2006/relationships/slide" Target="/ppt/slides/slide1.xml" Id="Rdeb9dc0750c940ba" /><Relationship Type="http://schemas.openxmlformats.org/officeDocument/2006/relationships/slide" Target="/ppt/slides/slide2.xml" Id="Rf94fd010a8c64981" /><Relationship Type="http://schemas.openxmlformats.org/officeDocument/2006/relationships/slide" Target="/ppt/slides/slide3.xml" Id="R604700169b5446be" /><Relationship Type="http://schemas.openxmlformats.org/officeDocument/2006/relationships/slide" Target="/ppt/slides/slide4.xml" Id="R0f1617d334e44131" /><Relationship Type="http://schemas.openxmlformats.org/officeDocument/2006/relationships/slide" Target="/ppt/slides/slide5.xml" Id="Rb54dbfe30cda4ff2" /><Relationship Type="http://schemas.openxmlformats.org/officeDocument/2006/relationships/slide" Target="/ppt/slides/slide6.xml" Id="R2efa2822aa49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92c81944b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45c92e5444ec2" /><Relationship Type="http://schemas.openxmlformats.org/officeDocument/2006/relationships/theme" Target="/ppt/slideMasters/theme/theme1.xml" Id="R9fc07e529a5b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45c92e544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209c3aa5c4f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a9b99771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083f09f31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8a775fbfe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45b6091f84c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725c2525940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KRÅKERØY REVISJON V/ANDREASSEN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 REVISJON V/ANDREASSEN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pal.andreassen@krakeroyrevisjon.no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995 520 257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