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617f59f90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b8868901af44c7"/>
  </p:sldMasterIdLst>
  <p:sldIdLst>
    <p:sldId xmlns:r="http://schemas.openxmlformats.org/officeDocument/2006/relationships" id="256" r:id="R4dd170c6260c4b13"/>
    <p:sldId xmlns:r="http://schemas.openxmlformats.org/officeDocument/2006/relationships" id="257" r:id="Rd7c168ec5398490b"/>
    <p:sldId xmlns:r="http://schemas.openxmlformats.org/officeDocument/2006/relationships" id="258" r:id="Re7217dd299b14b7f"/>
    <p:sldId xmlns:r="http://schemas.openxmlformats.org/officeDocument/2006/relationships" id="259" r:id="Raefe5244f6214681"/>
    <p:sldId xmlns:r="http://schemas.openxmlformats.org/officeDocument/2006/relationships" id="260" r:id="R4094b52455a44414"/>
    <p:sldId xmlns:r="http://schemas.openxmlformats.org/officeDocument/2006/relationships" id="261" r:id="R7272e5a41ceb4bf1"/>
    <p:sldId xmlns:r="http://schemas.openxmlformats.org/officeDocument/2006/relationships" id="262" r:id="R3c483755e67a4d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8868901af44c7" /><Relationship Type="http://schemas.openxmlformats.org/officeDocument/2006/relationships/slide" Target="/ppt/slides/slide1.xml" Id="R4dd170c6260c4b13" /><Relationship Type="http://schemas.openxmlformats.org/officeDocument/2006/relationships/slide" Target="/ppt/slides/slide2.xml" Id="Rd7c168ec5398490b" /><Relationship Type="http://schemas.openxmlformats.org/officeDocument/2006/relationships/slide" Target="/ppt/slides/slide3.xml" Id="Re7217dd299b14b7f" /><Relationship Type="http://schemas.openxmlformats.org/officeDocument/2006/relationships/slide" Target="/ppt/slides/slide4.xml" Id="Raefe5244f6214681" /><Relationship Type="http://schemas.openxmlformats.org/officeDocument/2006/relationships/slide" Target="/ppt/slides/slide5.xml" Id="R4094b52455a44414" /><Relationship Type="http://schemas.openxmlformats.org/officeDocument/2006/relationships/slide" Target="/ppt/slides/slide6.xml" Id="R7272e5a41ceb4bf1" /><Relationship Type="http://schemas.openxmlformats.org/officeDocument/2006/relationships/slide" Target="/ppt/slides/slide7.xml" Id="R3c483755e67a4d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9ca18fc9144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7528395ca4408" /><Relationship Type="http://schemas.openxmlformats.org/officeDocument/2006/relationships/theme" Target="/ppt/slideMasters/theme/theme1.xml" Id="R9a65352698514f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c7528395ca44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f92e4d6c3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b392cd021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650bddc9248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b5889dee1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5fb212e384a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718db80f742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629dab3f749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CONSULENTEN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1 859 221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SCHJØLBERG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995 549 638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