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7ec916079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a92e5dfa641e8"/>
  </p:sldMasterIdLst>
  <p:sldIdLst>
    <p:sldId xmlns:r="http://schemas.openxmlformats.org/officeDocument/2006/relationships" id="256" r:id="R191948dd5aec48ff"/>
    <p:sldId xmlns:r="http://schemas.openxmlformats.org/officeDocument/2006/relationships" id="257" r:id="R4b7c617e90a94fcf"/>
    <p:sldId xmlns:r="http://schemas.openxmlformats.org/officeDocument/2006/relationships" id="258" r:id="Rb4e90de658f14de0"/>
    <p:sldId xmlns:r="http://schemas.openxmlformats.org/officeDocument/2006/relationships" id="259" r:id="Ra2e37c21329941c1"/>
    <p:sldId xmlns:r="http://schemas.openxmlformats.org/officeDocument/2006/relationships" id="260" r:id="Re943bd91901e4b7e"/>
    <p:sldId xmlns:r="http://schemas.openxmlformats.org/officeDocument/2006/relationships" id="261" r:id="R5eb3886308df48ef"/>
    <p:sldId xmlns:r="http://schemas.openxmlformats.org/officeDocument/2006/relationships" id="262" r:id="Rd6605a89b42f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a92e5dfa641e8" /><Relationship Type="http://schemas.openxmlformats.org/officeDocument/2006/relationships/slide" Target="/ppt/slides/slide1.xml" Id="R191948dd5aec48ff" /><Relationship Type="http://schemas.openxmlformats.org/officeDocument/2006/relationships/slide" Target="/ppt/slides/slide2.xml" Id="R4b7c617e90a94fcf" /><Relationship Type="http://schemas.openxmlformats.org/officeDocument/2006/relationships/slide" Target="/ppt/slides/slide3.xml" Id="Rb4e90de658f14de0" /><Relationship Type="http://schemas.openxmlformats.org/officeDocument/2006/relationships/slide" Target="/ppt/slides/slide4.xml" Id="Ra2e37c21329941c1" /><Relationship Type="http://schemas.openxmlformats.org/officeDocument/2006/relationships/slide" Target="/ppt/slides/slide5.xml" Id="Re943bd91901e4b7e" /><Relationship Type="http://schemas.openxmlformats.org/officeDocument/2006/relationships/slide" Target="/ppt/slides/slide6.xml" Id="R5eb3886308df48ef" /><Relationship Type="http://schemas.openxmlformats.org/officeDocument/2006/relationships/slide" Target="/ppt/slides/slide7.xml" Id="Rd6605a89b42f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dfa65df1a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ca8cf004469f" /><Relationship Type="http://schemas.openxmlformats.org/officeDocument/2006/relationships/theme" Target="/ppt/slideMasters/theme/theme1.xml" Id="Rbfce4fe860ca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5ca8cf004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a2c538a4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8692041b2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c755b39d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1a54e745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6147adea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bcdf4b4d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f39605fc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