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717514f88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7d3da1f3446d0"/>
  </p:sldMasterIdLst>
  <p:sldIdLst>
    <p:sldId xmlns:r="http://schemas.openxmlformats.org/officeDocument/2006/relationships" id="256" r:id="R43918af27ccc4905"/>
    <p:sldId xmlns:r="http://schemas.openxmlformats.org/officeDocument/2006/relationships" id="257" r:id="R9e51b63571f24ae3"/>
    <p:sldId xmlns:r="http://schemas.openxmlformats.org/officeDocument/2006/relationships" id="258" r:id="R7eb5018a9efd40d1"/>
    <p:sldId xmlns:r="http://schemas.openxmlformats.org/officeDocument/2006/relationships" id="259" r:id="R14a57c7de4e345bc"/>
    <p:sldId xmlns:r="http://schemas.openxmlformats.org/officeDocument/2006/relationships" id="260" r:id="Re4b67b2968c14815"/>
    <p:sldId xmlns:r="http://schemas.openxmlformats.org/officeDocument/2006/relationships" id="261" r:id="R66682e23592849f4"/>
    <p:sldId xmlns:r="http://schemas.openxmlformats.org/officeDocument/2006/relationships" id="262" r:id="R17ed9c7d61fb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7d3da1f3446d0" /><Relationship Type="http://schemas.openxmlformats.org/officeDocument/2006/relationships/slide" Target="/ppt/slides/slide1.xml" Id="R43918af27ccc4905" /><Relationship Type="http://schemas.openxmlformats.org/officeDocument/2006/relationships/slide" Target="/ppt/slides/slide2.xml" Id="R9e51b63571f24ae3" /><Relationship Type="http://schemas.openxmlformats.org/officeDocument/2006/relationships/slide" Target="/ppt/slides/slide3.xml" Id="R7eb5018a9efd40d1" /><Relationship Type="http://schemas.openxmlformats.org/officeDocument/2006/relationships/slide" Target="/ppt/slides/slide4.xml" Id="R14a57c7de4e345bc" /><Relationship Type="http://schemas.openxmlformats.org/officeDocument/2006/relationships/slide" Target="/ppt/slides/slide5.xml" Id="Re4b67b2968c14815" /><Relationship Type="http://schemas.openxmlformats.org/officeDocument/2006/relationships/slide" Target="/ppt/slides/slide6.xml" Id="R66682e23592849f4" /><Relationship Type="http://schemas.openxmlformats.org/officeDocument/2006/relationships/slide" Target="/ppt/slides/slide7.xml" Id="R17ed9c7d61fb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d3a9d8f39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b5993fcc4036" /><Relationship Type="http://schemas.openxmlformats.org/officeDocument/2006/relationships/theme" Target="/ppt/slideMasters/theme/theme1.xml" Id="Rc4888c79ce46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1b5993fcc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5dc99a6a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7e7f5371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309c9807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e05e2aa3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b225be2a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b8f6b6f9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f5c620e5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