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d40f7399348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239758c56f4c90"/>
  </p:sldMasterIdLst>
  <p:sldIdLst>
    <p:sldId xmlns:r="http://schemas.openxmlformats.org/officeDocument/2006/relationships" id="256" r:id="Rfb1cc94db9b5426d"/>
    <p:sldId xmlns:r="http://schemas.openxmlformats.org/officeDocument/2006/relationships" id="257" r:id="R4a4b73d4c8bf411c"/>
    <p:sldId xmlns:r="http://schemas.openxmlformats.org/officeDocument/2006/relationships" id="258" r:id="R71f8695eae4240d1"/>
    <p:sldId xmlns:r="http://schemas.openxmlformats.org/officeDocument/2006/relationships" id="259" r:id="R1cdda83fc3e34242"/>
    <p:sldId xmlns:r="http://schemas.openxmlformats.org/officeDocument/2006/relationships" id="260" r:id="R04b31a5502d84cbc"/>
    <p:sldId xmlns:r="http://schemas.openxmlformats.org/officeDocument/2006/relationships" id="261" r:id="Ra25b7fc8be894f6a"/>
    <p:sldId xmlns:r="http://schemas.openxmlformats.org/officeDocument/2006/relationships" id="262" r:id="Rd63e81fd5a2a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39758c56f4c90" /><Relationship Type="http://schemas.openxmlformats.org/officeDocument/2006/relationships/slide" Target="/ppt/slides/slide1.xml" Id="Rfb1cc94db9b5426d" /><Relationship Type="http://schemas.openxmlformats.org/officeDocument/2006/relationships/slide" Target="/ppt/slides/slide2.xml" Id="R4a4b73d4c8bf411c" /><Relationship Type="http://schemas.openxmlformats.org/officeDocument/2006/relationships/slide" Target="/ppt/slides/slide3.xml" Id="R71f8695eae4240d1" /><Relationship Type="http://schemas.openxmlformats.org/officeDocument/2006/relationships/slide" Target="/ppt/slides/slide4.xml" Id="R1cdda83fc3e34242" /><Relationship Type="http://schemas.openxmlformats.org/officeDocument/2006/relationships/slide" Target="/ppt/slides/slide5.xml" Id="R04b31a5502d84cbc" /><Relationship Type="http://schemas.openxmlformats.org/officeDocument/2006/relationships/slide" Target="/ppt/slides/slide6.xml" Id="Ra25b7fc8be894f6a" /><Relationship Type="http://schemas.openxmlformats.org/officeDocument/2006/relationships/slide" Target="/ppt/slides/slide7.xml" Id="Rd63e81fd5a2a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ea3ce12c1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a935e84f04c6b" /><Relationship Type="http://schemas.openxmlformats.org/officeDocument/2006/relationships/theme" Target="/ppt/slideMasters/theme/theme1.xml" Id="R4cb73011dd8a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a935e84f04c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b5d65d5694a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383d9d75e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c0b5668ca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7e77f3ff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c9435ba8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a5dccffd94a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301ac025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REAL ESTATE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REAL ESTATE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63 356 307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6 150 846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26 068 378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 –  72,5 %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FORVALTNING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