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6593b9e59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3a091aaee48e1"/>
  </p:sldMasterIdLst>
  <p:sldIdLst>
    <p:sldId xmlns:r="http://schemas.openxmlformats.org/officeDocument/2006/relationships" id="256" r:id="Ra2f99be4bc2c47f4"/>
    <p:sldId xmlns:r="http://schemas.openxmlformats.org/officeDocument/2006/relationships" id="257" r:id="Re28f33e0addd46f3"/>
    <p:sldId xmlns:r="http://schemas.openxmlformats.org/officeDocument/2006/relationships" id="258" r:id="R633e8d77bd9d42cd"/>
    <p:sldId xmlns:r="http://schemas.openxmlformats.org/officeDocument/2006/relationships" id="259" r:id="Rd597acf380c44fed"/>
    <p:sldId xmlns:r="http://schemas.openxmlformats.org/officeDocument/2006/relationships" id="260" r:id="Rcbecd4245dd849c8"/>
    <p:sldId xmlns:r="http://schemas.openxmlformats.org/officeDocument/2006/relationships" id="261" r:id="R4cf9767f2456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3a091aaee48e1" /><Relationship Type="http://schemas.openxmlformats.org/officeDocument/2006/relationships/slide" Target="/ppt/slides/slide1.xml" Id="Ra2f99be4bc2c47f4" /><Relationship Type="http://schemas.openxmlformats.org/officeDocument/2006/relationships/slide" Target="/ppt/slides/slide2.xml" Id="Re28f33e0addd46f3" /><Relationship Type="http://schemas.openxmlformats.org/officeDocument/2006/relationships/slide" Target="/ppt/slides/slide3.xml" Id="R633e8d77bd9d42cd" /><Relationship Type="http://schemas.openxmlformats.org/officeDocument/2006/relationships/slide" Target="/ppt/slides/slide4.xml" Id="Rd597acf380c44fed" /><Relationship Type="http://schemas.openxmlformats.org/officeDocument/2006/relationships/slide" Target="/ppt/slides/slide5.xml" Id="Rcbecd4245dd849c8" /><Relationship Type="http://schemas.openxmlformats.org/officeDocument/2006/relationships/slide" Target="/ppt/slides/slide6.xml" Id="R4cf9767f2456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79af5b657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b5dbfa90434c" /><Relationship Type="http://schemas.openxmlformats.org/officeDocument/2006/relationships/theme" Target="/ppt/slideMasters/theme/theme1.xml" Id="R319fe2ffe208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7b5dbfa90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3e28c1cd6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8ff032aa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c13babad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d983e440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e1f42bf01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b87fde7c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