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844b84630f48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a0ab338d7c44fc"/>
  </p:sldMasterIdLst>
  <p:sldIdLst>
    <p:sldId xmlns:r="http://schemas.openxmlformats.org/officeDocument/2006/relationships" id="256" r:id="Rfe31e95b9e824a67"/>
    <p:sldId xmlns:r="http://schemas.openxmlformats.org/officeDocument/2006/relationships" id="257" r:id="Reaedac9abe77425a"/>
    <p:sldId xmlns:r="http://schemas.openxmlformats.org/officeDocument/2006/relationships" id="258" r:id="R617ce22af5ef4d6c"/>
    <p:sldId xmlns:r="http://schemas.openxmlformats.org/officeDocument/2006/relationships" id="259" r:id="R30d7e3fd8d624fb9"/>
    <p:sldId xmlns:r="http://schemas.openxmlformats.org/officeDocument/2006/relationships" id="260" r:id="Rf9c9c3f019474c65"/>
    <p:sldId xmlns:r="http://schemas.openxmlformats.org/officeDocument/2006/relationships" id="261" r:id="R05444c68adfd41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0ab338d7c44fc" /><Relationship Type="http://schemas.openxmlformats.org/officeDocument/2006/relationships/slide" Target="/ppt/slides/slide1.xml" Id="Rfe31e95b9e824a67" /><Relationship Type="http://schemas.openxmlformats.org/officeDocument/2006/relationships/slide" Target="/ppt/slides/slide2.xml" Id="Reaedac9abe77425a" /><Relationship Type="http://schemas.openxmlformats.org/officeDocument/2006/relationships/slide" Target="/ppt/slides/slide3.xml" Id="R617ce22af5ef4d6c" /><Relationship Type="http://schemas.openxmlformats.org/officeDocument/2006/relationships/slide" Target="/ppt/slides/slide4.xml" Id="R30d7e3fd8d624fb9" /><Relationship Type="http://schemas.openxmlformats.org/officeDocument/2006/relationships/slide" Target="/ppt/slides/slide5.xml" Id="Rf9c9c3f019474c65" /><Relationship Type="http://schemas.openxmlformats.org/officeDocument/2006/relationships/slide" Target="/ppt/slides/slide6.xml" Id="R05444c68adfd41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26ad6662c47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d508674c34d45" /><Relationship Type="http://schemas.openxmlformats.org/officeDocument/2006/relationships/theme" Target="/ppt/slideMasters/theme/theme1.xml" Id="Ra83b03fda47f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ad508674c34d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c6f1ebdd946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cddfac91e41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8045deda442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e9f84fcd04e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f50b0df9e4f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7b998528d43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GRAN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GRAN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−7 397 697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148 236 890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997 723 395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1 229 134 836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post@sparebankstiftelsengran.no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