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16a3ff153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535a3293d84335"/>
  </p:sldMasterIdLst>
  <p:sldIdLst>
    <p:sldId xmlns:r="http://schemas.openxmlformats.org/officeDocument/2006/relationships" id="256" r:id="R04946bb07eb14505"/>
    <p:sldId xmlns:r="http://schemas.openxmlformats.org/officeDocument/2006/relationships" id="257" r:id="R04a1e6a0671845b7"/>
    <p:sldId xmlns:r="http://schemas.openxmlformats.org/officeDocument/2006/relationships" id="258" r:id="R5d4b1088e3b0490c"/>
    <p:sldId xmlns:r="http://schemas.openxmlformats.org/officeDocument/2006/relationships" id="259" r:id="R9651b97abf7247e4"/>
    <p:sldId xmlns:r="http://schemas.openxmlformats.org/officeDocument/2006/relationships" id="260" r:id="Rffe4e4297a424d42"/>
    <p:sldId xmlns:r="http://schemas.openxmlformats.org/officeDocument/2006/relationships" id="261" r:id="Rc32830095c7a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35a3293d84335" /><Relationship Type="http://schemas.openxmlformats.org/officeDocument/2006/relationships/slide" Target="/ppt/slides/slide1.xml" Id="R04946bb07eb14505" /><Relationship Type="http://schemas.openxmlformats.org/officeDocument/2006/relationships/slide" Target="/ppt/slides/slide2.xml" Id="R04a1e6a0671845b7" /><Relationship Type="http://schemas.openxmlformats.org/officeDocument/2006/relationships/slide" Target="/ppt/slides/slide3.xml" Id="R5d4b1088e3b0490c" /><Relationship Type="http://schemas.openxmlformats.org/officeDocument/2006/relationships/slide" Target="/ppt/slides/slide4.xml" Id="R9651b97abf7247e4" /><Relationship Type="http://schemas.openxmlformats.org/officeDocument/2006/relationships/slide" Target="/ppt/slides/slide5.xml" Id="Rffe4e4297a424d42" /><Relationship Type="http://schemas.openxmlformats.org/officeDocument/2006/relationships/slide" Target="/ppt/slides/slide6.xml" Id="Rc32830095c7a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35599cb2f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3c50a66104859" /><Relationship Type="http://schemas.openxmlformats.org/officeDocument/2006/relationships/theme" Target="/ppt/slideMasters/theme/theme1.xml" Id="Rf38080f53ebd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3c50a6610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c7788e97c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693505a84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8c2513ea4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f1c8dc70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f4274d046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438fa997946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