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6e544936a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468934aff4251"/>
  </p:sldMasterIdLst>
  <p:sldIdLst>
    <p:sldId xmlns:r="http://schemas.openxmlformats.org/officeDocument/2006/relationships" id="256" r:id="R9bec3ab32e3547bf"/>
    <p:sldId xmlns:r="http://schemas.openxmlformats.org/officeDocument/2006/relationships" id="257" r:id="R31a9982911714635"/>
    <p:sldId xmlns:r="http://schemas.openxmlformats.org/officeDocument/2006/relationships" id="258" r:id="Ra64bbd3a30d4454a"/>
    <p:sldId xmlns:r="http://schemas.openxmlformats.org/officeDocument/2006/relationships" id="259" r:id="R941efd174fa14793"/>
    <p:sldId xmlns:r="http://schemas.openxmlformats.org/officeDocument/2006/relationships" id="260" r:id="Rd32ecec40aa74971"/>
    <p:sldId xmlns:r="http://schemas.openxmlformats.org/officeDocument/2006/relationships" id="261" r:id="R63624b985c324347"/>
    <p:sldId xmlns:r="http://schemas.openxmlformats.org/officeDocument/2006/relationships" id="262" r:id="R2489b94ece07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468934aff4251" /><Relationship Type="http://schemas.openxmlformats.org/officeDocument/2006/relationships/slide" Target="/ppt/slides/slide1.xml" Id="R9bec3ab32e3547bf" /><Relationship Type="http://schemas.openxmlformats.org/officeDocument/2006/relationships/slide" Target="/ppt/slides/slide2.xml" Id="R31a9982911714635" /><Relationship Type="http://schemas.openxmlformats.org/officeDocument/2006/relationships/slide" Target="/ppt/slides/slide3.xml" Id="Ra64bbd3a30d4454a" /><Relationship Type="http://schemas.openxmlformats.org/officeDocument/2006/relationships/slide" Target="/ppt/slides/slide4.xml" Id="R941efd174fa14793" /><Relationship Type="http://schemas.openxmlformats.org/officeDocument/2006/relationships/slide" Target="/ppt/slides/slide5.xml" Id="Rd32ecec40aa74971" /><Relationship Type="http://schemas.openxmlformats.org/officeDocument/2006/relationships/slide" Target="/ppt/slides/slide6.xml" Id="R63624b985c324347" /><Relationship Type="http://schemas.openxmlformats.org/officeDocument/2006/relationships/slide" Target="/ppt/slides/slide7.xml" Id="R2489b94ece07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56df8e8a4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a8645b364221" /><Relationship Type="http://schemas.openxmlformats.org/officeDocument/2006/relationships/theme" Target="/ppt/slideMasters/theme/theme1.xml" Id="R6e705f2679f0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aa8645b36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413a5da1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2f4afe88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ce8f65e0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3dbee3ab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f86094b3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09d66b4c5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562b6f62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