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84fed140d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25b8c40b24da2"/>
  </p:sldMasterIdLst>
  <p:sldIdLst>
    <p:sldId xmlns:r="http://schemas.openxmlformats.org/officeDocument/2006/relationships" id="256" r:id="Rdf884444502e4f76"/>
    <p:sldId xmlns:r="http://schemas.openxmlformats.org/officeDocument/2006/relationships" id="257" r:id="Rb9a14f63af9b47b0"/>
    <p:sldId xmlns:r="http://schemas.openxmlformats.org/officeDocument/2006/relationships" id="258" r:id="R04d6fa6076954922"/>
    <p:sldId xmlns:r="http://schemas.openxmlformats.org/officeDocument/2006/relationships" id="259" r:id="R1ce4232965464f8d"/>
    <p:sldId xmlns:r="http://schemas.openxmlformats.org/officeDocument/2006/relationships" id="260" r:id="R32d7521af7e94307"/>
    <p:sldId xmlns:r="http://schemas.openxmlformats.org/officeDocument/2006/relationships" id="261" r:id="Rf810b7f988e441b8"/>
    <p:sldId xmlns:r="http://schemas.openxmlformats.org/officeDocument/2006/relationships" id="262" r:id="R7d285fec804a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25b8c40b24da2" /><Relationship Type="http://schemas.openxmlformats.org/officeDocument/2006/relationships/slide" Target="/ppt/slides/slide1.xml" Id="Rdf884444502e4f76" /><Relationship Type="http://schemas.openxmlformats.org/officeDocument/2006/relationships/slide" Target="/ppt/slides/slide2.xml" Id="Rb9a14f63af9b47b0" /><Relationship Type="http://schemas.openxmlformats.org/officeDocument/2006/relationships/slide" Target="/ppt/slides/slide3.xml" Id="R04d6fa6076954922" /><Relationship Type="http://schemas.openxmlformats.org/officeDocument/2006/relationships/slide" Target="/ppt/slides/slide4.xml" Id="R1ce4232965464f8d" /><Relationship Type="http://schemas.openxmlformats.org/officeDocument/2006/relationships/slide" Target="/ppt/slides/slide5.xml" Id="R32d7521af7e94307" /><Relationship Type="http://schemas.openxmlformats.org/officeDocument/2006/relationships/slide" Target="/ppt/slides/slide6.xml" Id="Rf810b7f988e441b8" /><Relationship Type="http://schemas.openxmlformats.org/officeDocument/2006/relationships/slide" Target="/ppt/slides/slide7.xml" Id="R7d285fec804a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7f772d3f9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eab6447b045c4" /><Relationship Type="http://schemas.openxmlformats.org/officeDocument/2006/relationships/theme" Target="/ppt/slideMasters/theme/theme1.xml" Id="R67d7e0593cac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eab6447b0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6a76c88f4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4c17e4b6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2c7512573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f05f097f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5f325fe2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478ca9f4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4468c931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21 346 928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31 253 014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BÄCKMAN MARTHE CECILIE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JENNIE ELISE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THEA CONSTANSE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LINN MARGRETHE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Furulundsveien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terje.petrus.bratlie@gmail.com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