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1bfc250e8445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29e124b5e44b97"/>
  </p:sldMasterIdLst>
  <p:sldIdLst>
    <p:sldId xmlns:r="http://schemas.openxmlformats.org/officeDocument/2006/relationships" id="256" r:id="Rf392ab1b38c84857"/>
    <p:sldId xmlns:r="http://schemas.openxmlformats.org/officeDocument/2006/relationships" id="257" r:id="R69ce94d2b4f9461c"/>
    <p:sldId xmlns:r="http://schemas.openxmlformats.org/officeDocument/2006/relationships" id="258" r:id="R9606a66852ee4b06"/>
    <p:sldId xmlns:r="http://schemas.openxmlformats.org/officeDocument/2006/relationships" id="259" r:id="R7e1f96736c3441eb"/>
    <p:sldId xmlns:r="http://schemas.openxmlformats.org/officeDocument/2006/relationships" id="260" r:id="R7e585916b04247dd"/>
    <p:sldId xmlns:r="http://schemas.openxmlformats.org/officeDocument/2006/relationships" id="261" r:id="R5db3b8af5425472a"/>
    <p:sldId xmlns:r="http://schemas.openxmlformats.org/officeDocument/2006/relationships" id="262" r:id="R9f4d70cc59e94f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29e124b5e44b97" /><Relationship Type="http://schemas.openxmlformats.org/officeDocument/2006/relationships/slide" Target="/ppt/slides/slide1.xml" Id="Rf392ab1b38c84857" /><Relationship Type="http://schemas.openxmlformats.org/officeDocument/2006/relationships/slide" Target="/ppt/slides/slide2.xml" Id="R69ce94d2b4f9461c" /><Relationship Type="http://schemas.openxmlformats.org/officeDocument/2006/relationships/slide" Target="/ppt/slides/slide3.xml" Id="R9606a66852ee4b06" /><Relationship Type="http://schemas.openxmlformats.org/officeDocument/2006/relationships/slide" Target="/ppt/slides/slide4.xml" Id="R7e1f96736c3441eb" /><Relationship Type="http://schemas.openxmlformats.org/officeDocument/2006/relationships/slide" Target="/ppt/slides/slide5.xml" Id="R7e585916b04247dd" /><Relationship Type="http://schemas.openxmlformats.org/officeDocument/2006/relationships/slide" Target="/ppt/slides/slide6.xml" Id="R5db3b8af5425472a" /><Relationship Type="http://schemas.openxmlformats.org/officeDocument/2006/relationships/slide" Target="/ppt/slides/slide7.xml" Id="R9f4d70cc59e94f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4a88f4dbd247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f7e3082ac43ca" /><Relationship Type="http://schemas.openxmlformats.org/officeDocument/2006/relationships/theme" Target="/ppt/slideMasters/theme/theme1.xml" Id="Rb83143f23cae49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bf7e3082ac43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ad919baa748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7d9a5ff9742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591c14c0440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4861cf30548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bce7b96c748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7a0abf6bf43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2d90b31b44a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GJEMET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GJEMET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GJEMET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GJEMET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GJEMET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GJEMET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544 716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−696 098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22 816 893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44 000 552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44 326 717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GJEMET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BRATLIE GJERMUND GULBRAND  –  39,8 %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BRATLIE HANNA VALSGÅRD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BRATLIE VEBJØRN GULBRAND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BRATLIE GJERMUND GULBRAND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GJEMET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Rostockgata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995 883 066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GJEMET AS</a:t>
            </a:r>
          </a:p>
        </p:txBody>
      </p:sp>
    </p:spTree>
  </p:cSld>
  <p:clrMapOvr>
    <a:masterClrMapping xmlns:a="http://schemas.openxmlformats.org/drawingml/2006/main"/>
  </p:clrMapOvr>
</p:sld>
</file>